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என் உற்றார் போய்விட்டார் முன் அங்கே
ஆயினும் நான் மீளவும் சந்திப்பேன்
அவர்  கூட்டத்தில் நான் விண்ணிலே
ஒப்பற்ற பேரின்பம் கொள்ளுவேன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9. ஏழைக்கும் மாளிகை அங்குண்டு
என்று நல் மீட்பர் அழைக்கிறார்
மாந்தர் யாவருக்கும் இடமுண்டு
எல்லோரும் வாருங்கள் என்கிறார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ோதி தோன்றும் ஓர் தேசமுண்டு
விசுவாசக் கண்ணால் காண்கிறோம்
நம்பிதா அழைக்கும்பொழுது
நாமங்கே வசிக்கச் செல்ல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ராய் ஈற்றிலே
மோட்சகரையில் நாம் சந்திப்போம்
இன்பராய் ஈற்றிலே
மோட்சகரையில் நாம் சந்திப்ப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ந்தவான் கரையில் நாம் நின்று
விண்ணோர் கீதங்களை பாடுவோம்
துக்கம் யாவும் அற்று மகிழ்ந்து
சுத்தரில் ஆறுதல் அடைவோம் - இன்பராய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ம்பிதாவின் அன்பை நினைத்து
அவரில் மகிழ்ந்து பூரிப்போம்
மீட்பின் நன்மைகளை உணர்ந்து
அவரை வணங்கித் துதிப்போம் - இன்பராய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ந்த மோட்சகரையடைந்து
வானசேனையுடன் களிப்போம்
நம் தொல்லை யாத்திரை முடித்து
விண் கிரீடத்தை நாம் தரிப்போம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வற்றோர் பூரிக்கும் தேசத்தில்
சந்திப்போம் ஆடுவோம் பாடுவோம்
துக்கம் நோவழிந்த ஸ்தலத்தில்
சேமமாய் நாம் இளைப்பாறுவோம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ங்கே நமது ரட்சகர் என்றென்றும்
ஆளுகை செய்து வீற்றிருப்பார்
துக்கம் நோய் சாவுகள் நீங்கிடும்
தேவன் நம் கண்ணீரைத் துடைப்பார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தூதர் சூழ்ந்து நின்று பாடுவோர்
கேட்டு நாம் யாவரும் மகிழ்வோம்
பக்தர் அங்கே முடி சூட்டுவார்
ஓர் முடி அங்குண்டு எனக்கும் - இன்பர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2026-07-09T11:06:02Z</dcterms:created>
  <dcterms:modified xsi:type="dcterms:W3CDTF">2026-07-09T11:06:02Z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