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rd, of words the sweetest, 
O word, in which there lie 
All promise, all fulfilment, 
Arid end of mystery ! 
Lamenting, or rejoicing, 
With doubt or terror nigh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hear the  Come !  of Jesus, 
And to His cross I fly. 
Come ! . . . oh, come to Me ! . . . 
Come ! . . . oh, come to Me !  
Weary, heavy-laden, 
Come ! oh, come to Me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soul ! why shouldst thou wander 
From such a loving Friend ? 
Cling closer, closer to Him, 
Stay with Him to the end : 
Alas ! I am so helpless, 
So very full of sin, 
For I am ever wandering, 
And coming back aga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each time draw me nearer, 
That soon the  Come  may be 
Naught but a gentle whisper, 
To one close, close to Thee ; 
Then, over sea and mountain, 
Far from or near my home, 
I'll take Thy hand and follow, 
At that sweet whisper,  Com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2026-07-31T14:00:15Z</dcterms:created>
  <dcterms:modified xsi:type="dcterms:W3CDTF">2026-07-31T14:00:15Z</dcterms:modified>
  <dc:title>Hymn : 425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