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6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venly Father, bless me now, 
At the cross of Christ I bow ; 
Take my guilt and grief away, 
Hear and heal me now, I pr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s me now ! bless me now ! 
Heavenly Father, bless me now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w, O Lord, this very hour, 
Send Thy grace and show Thy power ; 
While I rest upon Thy word, 
Come and bless me now, O Lor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w, just now, for Jesus' sake, 
Lift the clouds, the fetters break ; 
While I look, and as I cry, 
Touch and cleanse me ere I di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Never did I so adore 
Jesus Christ, Thy Son, before ; 
Now the time ! and this the place ! 
Gracious Father, show Thy gr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2026-09-15T18:02:59Z</dcterms:created>
  <dcterms:modified xsi:type="dcterms:W3CDTF">2026-09-15T18:02:59Z</dcterms:modified>
  <dc:title>Hymn : 491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