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all of God is sounding clear, 
O Christian, let it reach thine ear ; 
Endeavour now of souls to bring 
A band to love and serve the K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go forth ! . . . the call is clear ; . . . 
Let us go forth, ... no tarrying here ! . . . 
For Him to live, . . . the Christ, the Lord, . . . 
A crown from Him . . . our high rewa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us go forth, as called of God, 
Redeemed by Jesus' precious blood ; 
His love to show, His life to live. 
His message speak, His mercy g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 Christ alone !  our watchword 
be— 
The Son of God who made us free ; 
He bore our sins, He makes us pure, 
For His name's sake we all endu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Christ of God to glorify, 
His grace in us to magnify ; 
His word of life to all make known— 
Be this our work, and this al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2026-07-31T16:14:02Z</dcterms:created>
  <dcterms:modified xsi:type="dcterms:W3CDTF">2026-07-31T16:14:02Z</dcterms:modified>
  <dc:title>Hymn : 1115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