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பெட்டியைச் சுமந்துபோகிறவர்கள் ஆறு தப்படி நடந்தபோது, மாடுகளையும் கொழுத்த ஆட்டுக்கடாக்களையும் பலிய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வீது சணல்நூல் ஏபோத்தைத் தரித்துக்கொண்டு, தன் முழுப் பலத்தோடும் கர்த்தருக்கு முன்பாக நடனம்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 தாவீதும், இஸ்ரவேல் சந்ததியார் அனைவரும் கர்த்தருடைய பெட்டியை கெம்பீர சத்தத்தோடும் எக்காள தொனியோடும் கொண்டுவ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ே தாவீதும், இஸ்ரவேல் சந்ததியார் அனைவரும் கர்த்தருடைய பெட்டியை கெம்பீர சத்தத்தோடும் எக்காள தொனியோடும் கொண்டுவ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பெட்டி தாவீதின் நகரத்திற்குள் பிரவேசிக்கிறபோது, சவுலின் குமாரத்தியாகிய மீகாள் பலகணிவழியாய்ப் பார்த்து, தாவீதுராஜா கர்த்தருக்கு முன்பாகக் குதித்து, நடனம்பண்ணுகிறதைக் கண்டு, தன் இருதயத்திலே அவனை அவமதித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பெட்டி தாவீதின் நகரத்திற்குள் பிரவேசிக்கிறபோது, சவுலின் குமாரத்தியாகிய மீகாள் பலகணிவழியாய்ப் பார்த்து, தாவீதுராஜா கர்த்தருக்கு முன்பாகக் குதித்து, நடனம்பண்ணுகிறதைக் கண்டு, தன் இருதயத்திலே அவனை அவமதித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பெட்டி தாவீதின் நகரத்திற்குள் பிரவேசிக்கிறபோது, சவுலின் குமாரத்தியாகிய மீகாள் பலகணிவழியாய்ப் பார்த்து, தாவீதுராஜா கர்த்தருக்கு முன்பாகக் குதித்து, நடனம்பண்ணுகிறதைக் கண்டு, தன் இருதயத்திலே அவனை அவமதித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கர்த்தருடைய பெட்டியை உள்ளே கொண்டுவந்து, அதற்குத் தாவீதுபோட்ட கூடாரத்திற்குள் இருக்கிற அதின் ஸ்தானத்திலே அதை வைத்தபோது, தாவீது கர்த்தருடைய சந்நிதியிலே சர்வாங்க தகனபலிகளையும் சமாதானபலிகளையும் இ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கர்த்தருடைய பெட்டியை உள்ளே கொண்டுவந்து, அதற்குத் தாவீதுபோட்ட கூடாரத்திற்குள் இருக்கிற அதின் ஸ்தானத்திலே அதை வைத்தபோது, தாவீது கர்த்தருடைய சந்நிதியிலே சர்வாங்க தகனபலிகளையும் சமாதானபலிகளையும் இ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வீது சர்வாங்க தகனபலிகளையும் சமாதானபலிகளையும் இட்டபின்பு, சேனைகளின் கர்த்தருடைய நாமத்தினாலே ஜனங்களை ஆசீர்வதி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த் தன்னிடத்தில் தாவீதின் நகரத்தில் கொண்டுவர மனதில்லால், கித்தியனாகிய ஓபேத்ஏதோமின் வீட்டிலேகொண்டுபோய் வை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வீது சர்வாங்க தகனபலிகளையும் சமாதானபலிகளையும் இட்டபின்பு, சேனைகளின் கர்த்தருடைய நாமத்தினாலே ஜனங்களை ஆசீர்வதி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ன் திரள்கூட்டமான ஸ்திரீ புருஷராகிய சகல ஜனங்களுக்கும், அவரவருக்கு ஒவ்வொரு அப்பத்தையும், ஒவ்வொரு இறைச்சித்துண்டையும், ஒவ்வொரு படி திராட்சரசத்தையும் பங்கிட்டான்; பிற்பாடு ஜனங்கள் எல்லாரும் அவரவர் தங்கள் வீட்டிற்குப் போய்வி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ன் திரள்கூட்டமான ஸ்திரீ புருஷராகிய சகல ஜனங்களுக்கும், அவரவருக்கு ஒவ்வொரு அப்பத்தையும், ஒவ்வொரு இறைச்சித்துண்டையும், ஒவ்வொரு படி திராட்சரசத்தையும் பங்கிட்டான்; பிற்பாடு ஜனங்கள் எல்லாரும் அவரவர் தங்கள் வீட்டிற்குப் போய்வி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ன் திரள்கூட்டமான ஸ்திரீ புருஷராகிய சகல ஜனங்களுக்கும், அவரவருக்கு ஒவ்வொரு அப்பத்தையும், ஒவ்வொரு இறைச்சித்துண்டையும், ஒவ்வொரு படி திராட்சரசத்தையும் பங்கிட்டான்; பிற்பாடு ஜனங்கள் எல்லாரும் அவரவர் தங்கள் வீட்டிற்குப் போய்வி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தன் வீட்டாரை ஆசீர்வதிக்கிறதற்குத் திரும்பும்போது, சவுலின் குமாரத்தியாகிய மீகாள் தாவீதுக்கு எதிர்கொண்டுவந்து, அற்பமனுஷரில் ஒருவன் தன் வஸ்திரங்களைக் கழற்றிப்போடுகிறதுபோல, இன்று தம்முடைய ஊழியக்காரருடைய பெண்களின் கண்களுக்குமுன்பாகத் தம்முடைய வஸ்திரங்களை உரிந்துபோட்டிருந்த இஸ்ரவேலின் ராஜா இன்று எத்தனை மகிமைப்பட்டிருந்தார் என்ற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தன் வீட்டாரை ஆசீர்வதிக்கிறதற்குத் திரும்பும்போது, சவுலின் குமாரத்தியாகிய மீகாள் தாவீதுக்கு எதிர்கொண்டுவந்து, அற்பமனுஷரில் ஒருவன் தன் வஸ்திரங்களைக் கழற்றிப்போடுகிறதுபோல, இன்று தம்முடைய ஊழியக்காரருடைய பெண்களின் கண்களுக்குமுன்பாகத் தம்முடைய வஸ்திரங்களை உரிந்துபோட்டிருந்த இஸ்ரவேலின் ராஜா இன்று எத்தனை மகிமைப்பட்டிருந்தார் என்ற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தன் வீட்டாரை ஆசீர்வதிக்கிறதற்குத் திரும்பும்போது, சவுலின் குமாரத்தியாகிய மீகாள் தாவீதுக்கு எதிர்கொண்டுவந்து, அற்பமனுஷரில் ஒருவன் தன் வஸ்திரங்களைக் கழற்றிப்போடுகிறதுபோல, இன்று தம்முடைய ஊழியக்காரருடைய பெண்களின் கண்களுக்குமுன்பாகத் தம்முடைய வஸ்திரங்களை உரிந்துபோட்டிருந்த இஸ்ரவேலின் ராஜா இன்று எத்தனை மகிமைப்பட்டிருந்தார் என்றா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தன் வீட்டாரை ஆசீர்வதிக்கிறதற்குத் திரும்பும்போது, சவுலின் குமாரத்தியாகிய மீகாள் தாவீதுக்கு எதிர்கொண்டுவந்து, அற்பமனுஷரில் ஒருவன் தன் வஸ்திரங்களைக் கழற்றிப்போடுகிறதுபோல, இன்று தம்முடைய ஊழியக்காரருடைய பெண்களின் கண்களுக்குமுன்பாகத் தம்முடைய வஸ்திரங்களை உரிந்துபோட்டிருந்த இஸ்ரவேலின் ராஜா இன்று எத்தனை மகிமைப்பட்டிருந்தார் என்றா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த் தாவீது மீகாளைப்பார்த்து: உன் தகப்பனைப்பார்க்கிலும், அவருடைய எல்லா வீட்டாரைப்பார்க்கிலும், என்னை இஸ்ரவேலாகிய கர்த்தருடைய ஜனத்தின்மேல் தலைவனாகக் கட்டளையிடும்படிக்குத் தெரிந்துகொண்ட கர்த்தருடைய சமுகத்திற்கு முன்பாக ஆடிப்பாட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த் தாவீது மீகாளைப்பார்த்து: உன் தகப்பனைப்பார்க்கிலும், அவருடைய எல்லா வீட்டாரைப்பார்க்கிலும், என்னை இஸ்ரவேலாகிய கர்த்தருடைய ஜனத்தின்மேல் தலைவனாகக் கட்டளையிடும்படிக்குத் தெரிந்துகொண்ட கர்த்தருடைய சமுகத்திற்கு முன்பாக ஆடிப்பாடின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த் தன்னிடத்தில் தாவீதின் நகரத்தில் கொண்டுவர மனதில்லால், கித்தியனாகிய ஓபேத்ஏதோமின் வீட்டிலேகொண்டுபோய் வை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த் தாவீது மீகாளைப்பார்த்து: உன் தகப்பனைப்பார்க்கிலும், அவருடைய எல்லா வீட்டாரைப்பார்க்கிலும், என்னை இஸ்ரவேலாகிய கர்த்தருடைய ஜனத்தின்மேல் தலைவனாகக் கட்டளையிடும்படிக்குத் தெரிந்துகொண்ட கர்த்தருடைய சமுகத்திற்கு முன்பாக ஆடிப்பாடின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ைப்பார்க்கிலும் இன்னும் நான் நீசனும் என் பார்வைக்கு அற்பனுமாவேன்; அப்படியே நீ சொன்ன பெண்களுக்குங்கூட மகிமையாய் விளங்குவ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ைப்பார்க்கிலும் இன்னும் நான் நீசனும் என் பார்வைக்கு அற்பனுமாவேன்; அப்படியே நீ சொன்ன பெண்களுக்குங்கூட மகிமையாய் விளங்குவே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ால் சவுலின் குமாரத்தியாகிய மீகாளுக்கு மரணமடையும் நாள்மட்டும் பிள்ளை இல்லாத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தாவீது இஸ்ரவேலர் எல்லாருக்குள்ளும் தெரிந்துகொள்ளப்பட்ட முப்பதினாயிரம்பேரைக் கூட்ட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ேருபீன்களின் நடுவே வாசமாயிருக்கிற சேனைகளுடைய கர்த்தரின் நாமம் தொழுதுகொள்ளப்படுகிற தேவனுடைய பெட்டியைப் பாலையூதாவிலிருந்து கொண்டுவரும்படி, அவனும் அவனோடிருந்த அந்த ஸ்தலத்தாரும் எழுந்துபோய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ேருபீன்களின் நடுவே வாசமாயிருக்கிற சேனைகளுடைய கர்த்தரின் நாமம் தொழுதுகொள்ளப்படுகிற தேவனுடைய பெட்டியைப் பாலையூதாவிலிருந்து கொண்டுவரும்படி, அவனும் அவனோடிருந்த அந்த ஸ்தலத்தாரும் எழுந்துபோய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ேருபீன்களின் நடுவே வாசமாயிருக்கிற சேனைகளுடைய கர்த்தரின் நாமம் தொழுதுகொள்ளப்படுகிற தேவனுடைய பெட்டியைப் பாலையூதாவிலிருந்து கொண்டுவரும்படி, அவனும் அவனோடிருந்த அந்த ஸ்தலத்தாரும் எழுந்துபோய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ுடைய பெட்டியை ஒரு புதுஇரதத்தின்மேல் ஏற்றி, அதைக் கிபியாவிலிருக்கிற அபினதாபின் வீட்டிலிருந்துகொண்டுவந்தார்கள்; அபினதாபின் குமாரராகிய ஊசாவும் அகியோவும் அந்தப் புது இரதத்தை நடத்த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ுடைய பெட்டியை ஒரு புதுஇரதத்தின்மேல் ஏற்றி, அதைக் கிபியாவிலிருக்கிற அபினதாபின் வீட்டிலிருந்துகொண்டுவந்தார்கள்; அபினதாபின் குமாரராகிய ஊசாவும் அகியோவும் அந்தப் புது இரதத்தை நடத்த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பெட்டி கித்தியனாகிய ஓபேத்ஏதோமின் வீட்டிலே மூன்று மாதம் இருக்கையில் கர்த்தர் ஓபேத்ஏதோமையும் அவன் வீட்டார் அனைவரையும் ஆசீர்வதி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ேவனுடைய பெட்டியை ஏற்றி, அதைக் கிபியாவிலிருக்கிற அபினதாபின் வீட்டிலிருந்து நடத்திக்கொண்டு வருகிறபோது, அகியோ பெட்டிக்கு முன்னாலே நட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ேவனுடைய பெட்டியை ஏற்றி, அதைக் கிபியாவிலிருக்கிற அபினதாபின் வீட்டிலிருந்து நடத்திக்கொண்டு வருகிறபோது, அகியோ பெட்டிக்கு முன்னாலே நட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ம் இஸ்ரவேல் சந்ததியார் அனைவரும் தேவதாரு மரத்தால் பண்ணப்பட்ட சகலவித கீதவாத்தியங்களோடும், சுரமண்டலம் தம்புரு மேளம் வீணை கைத்தாளம் ஆகிய இவைகளோடும், கர்த்தருக்கு முன்பாக ஆடிப்பாடிக்கொண்டுபோ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ம் இஸ்ரவேல் சந்ததியார் அனைவரும் தேவதாரு மரத்தால் பண்ணப்பட்ட சகலவித கீதவாத்தியங்களோடும், சுரமண்டலம் தம்புரு மேளம் வீணை கைத்தாளம் ஆகிய இவைகளோடும், கர்த்தருக்கு முன்பாக ஆடிப்பாடிக்கொண்டுபோ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நாகோனின் களம் இருக்கிற இடத்துக்கு வந்தபோது, மாடுகள் மிரண்டு பெட்டியை அசைத்தபடியினால், ஊசா தேவனுடைய பெட்டியினிடமாய்த் தன் கையை நீட்டி, அதைப் பிட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நாகோனின் களம் இருக்கிற இடத்துக்கு வந்தபோது, மாடுகள் மிரண்டு பெட்டியை அசைத்தபடியினால், ஊசா தேவனுடைய பெட்டியினிடமாய்த் தன் கையை நீட்டி, அதைப் பிடித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ுக்கு ஊசாவின்மேல் கோபமூண்டது; அவனுடைய துணிவினிமித்தம் தேவன் அங்கே அவனை அடித்தார்; அவன் அங்கே தேவனுடைய பெட்டியண்டையில் செ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ுக்கு ஊசாவின்மேல் கோபமூண்டது; அவனுடைய துணிவினிமித்தம் தேவன் அங்கே அவனை அடித்தார்; அவன் அங்கே தேவனுடைய பெட்டியண்டையில் செ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் ஊசாவை அடித்ததினிமித்தம் தாவீது விசனப்பட்டு, அந்த ஸ்தலத்திற்கு இந்நாள்மட்டும் வழங்கிவருகிற பேரேஸ்ஊசா என்னும் பேரிட்ட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் ஊசாவை அடித்ததினிமித்தம் தாவீது விசனப்பட்டு, அந்த ஸ்தலத்திற்கு இந்நாள்மட்டும் வழங்கிவருகிற பேரேஸ்ஊசா என்னும் பேரி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பெட்டி கித்தியனாகிய ஓபேத்ஏதோமின் வீட்டிலே மூன்று மாதம் இருக்கையில் கர்த்தர் ஓபேத்ஏதோமையும் அவன் வீட்டார் அனைவரையும் ஆசீர்வதித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ன்றையதினம் கர்த்தருக்குப் பயந்து, கர்த்தருடைய பெட்டி என்னிடத்தில் வருவது எப்படியென்று சொல்ல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அன்றையதினம் கர்த்தருக்குப் பயந்து, கர்த்தருடைய பெட்டி என்னிடத்தில் வருவது எப்படியென்று சொல்ல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பெட்டியினிமித்தம் கர்த்தர் ஓபேத்ஏதோமின் வீட்டையும், அவனுக்கு உண்டான எல்லாவற்றையும் ஆசீர்வதித்தார் என்று தாவீதுவுக்கு அறிவிக்கப்பட்டது; அப்பொழுது தாவீது தேவனுடைய பெட்டியை ஓபேத்ஏதோமின் வீட்டிலிருந்து தாவீதின் நகரத்துக்கு மகிழ்ச்சியுடனே கொண்டுவ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பெட்டியினிமித்தம் கர்த்தர் ஓபேத்ஏதோமின் வீட்டையும், அவனுக்கு உண்டான எல்லாவற்றையும் ஆசீர்வதித்தார் என்று தாவீதுவுக்கு அறிவிக்கப்பட்டது; அப்பொழுது தாவீது தேவனுடைய பெட்டியை ஓபேத்ஏதோமின் வீட்டிலிருந்து தாவீதின் நகரத்துக்கு மகிழ்ச்சியுடனே கொண்டுவ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பெட்டியினிமித்தம் கர்த்தர் ஓபேத்ஏதோமின் வீட்டையும், அவனுக்கு உண்டான எல்லாவற்றையும் ஆசீர்வதித்தார் என்று தாவீதுவுக்கு அறிவிக்கப்பட்டது; அப்பொழுது தாவீது தேவனுடைய பெட்டியை ஓபேத்ஏதோமின் வீட்டிலிருந்து தாவீதின் நகரத்துக்கு மகிழ்ச்சியுடனே கொண்டுவ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பெட்டியைச் சுமந்துபோகிறவர்கள் ஆறு தப்படி நடந்தபோது, மாடுகளையும் கொழுத்த ஆட்டுக்கடாக்களையும் பலிய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ഗം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ദാവീദ് പഞ്ഞിനൂലങ്കി ധരിച്ചുകൊണ്ടു പൂർണ്ണശക്തിയോടെ യഹോവയുടെ മുമ്പാകെ നൃത്ത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ങ്ങനെ ദാവീദും യിസ്രായേൽ ഗൃഹമൊക്കെയും ആർപ്പോടും കാഹളനാദത്തോടുംകൂടെ യാഹോവയുടെ പെട്ട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ാൽ യഹോവയുടെ പെട്ടകം ദാവീദിന്റെ നഗരത്തിൽ കടക്കുമ്പോൾ ശൌലിന്റെ മകളായ മീഖൾ കിളിവാതിലിൽകൂ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, ദാവീദ്‌രാജാവു യഹോവയുടെ മുമ്പാകെ കുതിച്ചു നൃത്തം ചെയ്യുന്നതു കണ്ടു തന്റെ ഹൃദയത്തിൽ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ർ യഹോവയുടെ പെട്ടകം കൊണ്ടുവന്നു ദാവീദ് അതിന്നായിട്ടു അടിച്ചിരുന്ന കൂടാരത്തിന്റെ നടുവിൽ അ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ാനത്തുവെച്ചു; പിന്നെ ദാവീദ് യഹോവയുടെ സന്നിധിയിൽ ഹോമയാഗങ്ങളും സമാധാനയാഗങ്ങളും അർ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ദാവീദ്, ഹോമയാഗങ്ങളും സമാധാനയാഗങ്ങളും അർപ്പിച്ചു തീർന്നശേഷം അവൻ ജനത്തെ സൈന്യങ്ങളുടെ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ങ്ങനെ യഹോവയുടെ പെട്ടകം ദാവീദിന്റെ നഗരത്തിൽ തന്റെ അടുക്കൽ വരുത്തുവാൻ മനസ്സില്ലാതെ ദാവീദ് അത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മത്തിൽ അനു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ിന്നെ അവൻ യിസ്രായേലിന്റെ സർവ്വസംഘവുമായ സകലജനത്തിലും പുരുഷന്മാർക്കും സ്ത്രീകൾക്കും ആളൊന്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അപ്പവും ഒരു കഷണം മാംസവും ഒരു മുന്തിരിയടയും വീതം പങ്കിട്ടുകൊടുത്തു, ജനമൊക്കെയും താന്താ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്ടിലേക്ക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നന്തരം ദാവീദ് തന്റെ കുടുംബത്തെ അനുഗ്രഹിക്കേണ്ടതിന്നു മടങ്ങിവന്നപ്പോൾ ശൌലിന്റെ മകളായ മീഖ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െ എതിരേറ്റു ചെന്നു: നിസ്സാരന്മാരിൽ ഒരുത്തൻ തന്നെത്താൻ അനാവൃതനാക്കുന്നതുപോലെ ഇന്നു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സന്മാരുടെ ദാസികൾ കാൺകെ തന്നെത്താൻ അനാവൃതനാക്കിയ യിസ്രായേൽ രാജാവു ഇന്നു എത്ര മഹത്വമുള്ളവൻ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ദാവീദ് മീഖളിനോടു: യഹോവയുടെ ജനമായ യിസ്രായേലിന്നു പ്രഭുവായിനിയമിപ്പാൻ തക്കവണ്ണം നിന്റെ അപ്പന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സകലഗൃഹത്തിലും ഉപരിയായി എന്നെ തിരഞ്ഞെടുത്തിരിക്കുന്ന യഹോവയുടെ മുമ്പാകെ, അതേ, യഹോവയുടെ മുമ്പാ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ിത്യനായ ഓബേദ്-എദോമിന്റെ വീട്ടിൽ കൊണ്ടുപോയി 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നൃത്ത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ഞാൻ ഇനിയും ഇതിലധികം ഹീനനും എന്റെ കാഴ്ചെക്കു എളിയവനും ആയിരിക്കും; നീ പറഞ്ഞ ദാസികളാലോ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ത്വമുണ്ടാ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ൽ ശൌലിന്റെ മകളായ മീഖളിന്നു ജീവപര്യന്തം ഒരു കുട്ടിയും ഉണ്ട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ദാവീദ് യിസ്രായേലിൽനിന്നു സകലവിരുതന്മാരുമായി മുപ്പതിനായിരം പേരെ കൂട്ടിവരുത്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കെരൂബുകളുടെ മീതെ അധിവസിക്കുന്നവനായ സൈന്യങ്ങളുടെ യഹോവ എന്ന നാമത്താൽ വിളിക്കപ്പെട്ടി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ിന്റെ പെട്ടകം ബാലേ-യെഹൂദയിൽനിന്നു കൊണ്ടുവരേണ്ടതിന്നു ദാവീദും കൂടെയുള്ള സകലജനവും അവിട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്ടു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ർ ദൈവത്തിന്റെ പെട്ടകം ഒരു പുതിയ വണ്ടിയിൽ കയറ്റി, കുന്നിന്മേലുള്ള അബീനാദാബിന്റെ വീട്ടിൽ 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ു; അബീനാദാബിന്റെ പുത്രന്മാരായ ഉസ്സയും അഹ്യോവും ആ പുതിയവണ്ടി തെ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ഹോവയുടെ പെട്ടകം ഗിത്യനായ ഓബേദ്-എദോമിന്റെ വീട്ടിൽ മൂന്നുമാസം ഇരുന്നു; യഹോവ ഓബേദ്-എദോമ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കുന്നിന്മേലുള്ള അബീനാദാബിന്റെ വീട്ടിൽനിന്നു അവർ അതിനെ ദൈവത്തിന്റെ പെട്ടകവുമായി കൊണ്ടു പോര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ഹ്യോ പെട്ടകത്തിന്നു മുമ്പായി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ാവീദും യിസ്രായേൽഗൃഹമൊക്കെയും സരളമരംകൊണ്ടുള്ള സകലവിധവാദിത്രങ്ങളോടും കിന്നരം, വീണ, തപ്പ്, മുരജ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ത്താളം എന്നിവയോടുംകൂടെ യഹോവയുടെ മുമ്പാകെ നൃത്ത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ർ നാഖോന്റെ കളത്തിങ്കൽ എത്തിയപ്പോൾ കാള വിരണ്ടതുകൊണ്ടു ഉസ്സാ കൈ നീട്ടി ദൈവത്തിന്റെ പെട്ട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പ്പോൾ യഹോവയുടെ കോപം ഉസ്സയുടെ നേരെ ജ്വലിച്ചു; അവന്റെ അവിവേകം നിമിത്തം ദൈവം അവിടെവെച്ചു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ഹരിച്ചു; അവൻ അവിടെ ദൈവത്തിന്റെ പെട്ടകത്തിന്റെ അടുക്കൽവെച്ചു മ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ോവ ഉസ്സയെ ഛേദിച്ച ഛേദംനിമിത്തം ദാവീദിന്നു വ്യസനമായി അവൻ ആ സ്ഥലത്തിന്നു പേരെസ്-ഉസ്സാ എന്നു പേ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. അതു ഇന്നുവരെയും പറഞ്ഞു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കുടുംബത്തെ ഒക്കെയും അനു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ന്നു ദാവീദ് യഹോവയെ ഭയപ്പെട്ടുപോയി. യഹോവയുടെ പെട്ടകം എന്റെ അടുക്കൽ എങ്ങനെ കൊണ്ടുവരേണ്ടു എന്നു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ദൈവത്തിന്റെ പെട്ടകം നിമിത്തം യഹോവ ഓബേദ്-എദോമിന്റെ കുടുംബത്തെയും അവന്നുള്ള സകല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ച്ചു എന്നു ദാവീദ്‌രാജാവിന്നു അറിവു കിട്ടിയപ്പോൾ ദാവീദ് പുറപ്പെട്ടു ദൈവത്തിന്റെ പെട്ട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ബേദ്-എദോമിന്റെ വീട്ടിൽ നിന്നു ദാവീദിന്റെ നഗരത്തിലേക്കു സന്തോഷത്തോടെ 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ഹോവയുടെ പെട്ടകം ചുമന്നവർ ആറു ചുവടു നടന്നശേഷം അവൻ ഒരു കാളയെയും തടിപ്പിച്ച കിടാവ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2026-09-07T05:13:36Z</dcterms:created>
  <dcterms:modified xsi:type="dcterms:W3CDTF">2026-09-07T05:13:36Z</dcterms:modified>
  <dc:title>2 ശമൂവേൽ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