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் சூழ்ந்த லோகத்தில்
இமைப் பொழுதும் தூங்காமல்
கண்மணிபோல என்னை
கர்த்தர் இயேசு காத்தாரே
கானங்களால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அஞ்சிடேன்
என் இயேசு என்னோடிருப்ப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ப் பள்ளத்தாக்கில்
நான் நடந்த வேளைகளில்
கர்த்தரே என்னோடிருந்து
தேற்றினார் தம் கோலினால்
பாத்திரம் நிரம்பி வழிய
ஆவியால் அபிஷேகித்தார் --- அஞ்சி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கள் படகின் மேல்
மோதியே ஆழ்த்தினாலும்
கடல்மேல் நடந்து வந்து
கர்த்தரே என்னைத் தூக்கினார்
அடல் நீக்கியவர்
அமைதிப் படுத்தினார் --- அஞ்சிட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2026-07-31T13:11:01Z</dcterms:created>
  <dcterms:modified xsi:type="dcterms:W3CDTF">2026-07-31T13:11:01Z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