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ோல மாறணுமே இயேசையா
நான் உம்மை போல மாறணுமே 
உம்மை போல மாற்றிடுமே இயேசையா - எனை
உம்மை போல மாற்றி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சுத்தம் பரிசுத்தம்  தாருமே
உம்மை போல பரிசுத்தம் தாருமே
பரிசுத்த ஆவியால் நிரப்பியே
பரிசுத்த பாதையில் நடத்துமே
அன்புள்ள மனதுருக்கம் தாருமே
உம்மை போல அன்பாக மாற்றுமே
அன்புள்ள ஆவியால் நிரப்பியே
அழகான பாதையில் நடத்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ந்தமும் தாழ்மையும் தாருமே
உம்மை போல மன்னிக்க உதவுமே
ஞானத்தின் ஆவியால் நிரப்பியே
பரலோக பாதையில் நடத்துமே
ஜெபத்தின் ஆவியை தாருமே
உம்மை போல ஆத்ம பாரம் தாருமே
மன்றாட்டின் ஆவியால் நிரப்பியே
உந்தனின் பாதையில் நடத்த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2026-07-30T22:29:22Z</dcterms:created>
  <dcterms:modified xsi:type="dcterms:W3CDTF">2026-07-30T22:29:22Z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