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presProps" Target="presProps.xml"/>
  <Relationship Id="rId18" Type="http://schemas.openxmlformats.org/officeDocument/2006/relationships/viewProps" Target="viewProps.xml"/>
  <Relationship Id="rId19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3563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0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ரிசுத்தமாகிட தினம் என்மேல் வார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0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5. சாத்தானை ஜெயித்திட சத்துவம் தார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0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ாட்சியாய் வாழ்ந்திட என்மேல் வார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0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6. அக்கினி அபிஷேகம் இன்றே தார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0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ுடராய் பிரகாசிக்க என்மேல் வாருமே 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0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பிஷேக நாதா அனல் மூட்டும் தேவா ஆரூயிர் அன்ப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0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அன்னிய பாஷைகள் இன்றே தார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0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வியில் ஜெபித்திட என்மேல் வார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0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ரகசியம் பேசிட கிருபை தார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0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த்திய ஆவியாய் என்மேல் வார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0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தேசத்தைக் கலக்கிட திடனைத் தார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0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ிறப்பிலே நின்றிட பெலனாய் வார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0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பரிந்து பேசிட ஆத்ம பாரம் தார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0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4">
  <a:themeElements>
    <a:clrScheme name="Theme5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2026-07-30T13:49:22Z</dcterms:created>
  <dcterms:modified xsi:type="dcterms:W3CDTF">2026-07-30T13:49:22Z</dcterms:modified>
  <dc:title>துதிப் பாடல்கள் : 80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