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7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ke the wings of the morning, 
speed quickly thy flight 
To Jesus, thy Saviour, thy hope, 
and thy light !
The fount of His mercy is open for thee, 
Go wash, and be cleansed in its 
waters so fre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ly away, fly away on the wings of the 
morning ! 
Fly away, fly away, to thy Saviour and Friend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ly away to thy Saviour, He waits to forgive ; 
One look of His love, and thy spirit shall live :
Thy faith will secure thee His blessing divine ;
Go plead thou His merit, and peace will be thin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 the wings of the morning fly home 
to His breast----
There only thy refuge, there only thy rest : 
The moments are precious, the noon-tide is near ; 
Fly home to thy Saviour ! oh, linger not her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2026-07-30T13:01:48Z</dcterms:created>
  <dcterms:modified xsi:type="dcterms:W3CDTF">2026-07-30T13:01:48Z</dcterms:modified>
  <dc:title>Hymn : 387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