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breathe an evening blessing, 
Ere repose our spirits seal : 
Sin and want we come confessing ; 
Thou canst save, and Thou canst hea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destruction walk around us, 
Though the arrow past us fiy ; 
Angel guards from Thee surround us : 
We are safe if Thou art nigh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the night be dark and dreary, 
Darkness cannot hide from Thee ; 
Thou art He who, never weary, 
Watchest where Thy people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hould swift death this night o'ertake us, 
And our couch become our tomb, 
May the morn in heaven awake us, 
Clad in light and deathless bloom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2026-09-08T09:49:00Z</dcterms:created>
  <dcterms:modified xsi:type="dcterms:W3CDTF">2026-09-08T09:49:00Z</dcterms:modified>
  <dc:title>Hymn : 286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