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ாஜாக்களை தள்ளும், ஏற்படுத்த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ம் கொண்ட நம் தேவனிட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னியேலின் ஜெபக் கூட்டாளி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ந்து ஜெபித்தே ஜெயம் பெற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திர்ப்பைக் கண்டு பயப்பட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க்கும் பிசாசை முறியட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 காணாத யுத்தத்த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ு முனைவோம் முன்னேறுவோ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்களை நிர்மூலமாக்க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ோராயுதங்களைக் கையில் எடுப்போ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அன்பினால் வெல்லுவோம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மெங்கிலும் நாம் செல்லுவோம்!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ரிகோவின் அலங்கம் சரிந்தி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 எக்காளம் தொனிக்கைய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ப்போர் யோசனை அதமா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 ஜெப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2026-07-31T14:58:56Z</dcterms:created>
  <dcterms:modified xsi:type="dcterms:W3CDTF">2026-07-31T14:58:56Z</dcterms:modified>
  <dc:title>துதிப் பாடல்கள் : 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