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ஒத்தாசை வரும் பர்வதங்களுக்கு
நேராக என் கண்களை ஏறெட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 உண்டாக்கின - கர்த்தரிடம்
எனக்கு ஒத்தாசை வ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 காலைத் தள்ளாடவொட்டார்
உன்னைக் காக்கிறவர் உறங்கார்
இதோ இஸ்ரவேலைக் காக்கிறவர்
உறங்குவதில்லை, தூங்குவதுமில்லை ---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் எல்லாத் தீங்குக்கும் விலக்கி
உன் ஆத்துமாவையுங் காப்பார்
உன் போக்கையும் வரத்தையுமே
இது முதற்கொண்டு  என்றைக்கும்  காப்பார் ---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2026-07-30T13:45:12Z</dcterms:created>
  <dcterms:modified xsi:type="dcterms:W3CDTF">2026-07-30T13:45:12Z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