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ிலங்குகள் போடப்பட்டு, உபத்திரவத்தின் கயிறுகளால் கட்டப்பட்டிருந்தா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, அவர்கள் கிரியையையும், மிஞ்சிப்போன அவர்களுடைய மீறுதல்களையும் அவர்களுக்குத் தெரியப்படுத்த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ிரமத்தை விட்டுத் திரும்பும்படி அவர்கள் செவியைத் திறந்து கடிந்துகொள்ள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டங்கி அவரைச் சேவித்தால், தங்கள் நாட்களை நன்மையாகவும், தங்கள் வருஷங்களைச் செல்வவாழ்வாகவும் போக்க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டங்கி அவரைச் சேவித்தால், தங்கள் நாட்களை நன்மையாகவும், தங்கள் வருஷங்களைச் செல்வவாழ்வாகவும் போக்க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டங்கார்களாகில் பட்டயத்துக்கு இரையாகி, ஞானம் அடையாமல் மாண்டுபோ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ாயமுள்ள இருதயத்தார் குரோதத்தைக் குவித்துக்கொள்ளுகிறார்கள்; அவர்களை அவர் கட்டிவைக்கும்போது கெஞ்சிக் கூப்பிடு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வாலவயதிலே மாண்டுபோவார்கள்; இலச்சையானவர்களுக்குள்ளே அவர்கள் பிராணன் முடி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மைப்பட்டர்வகளை அவர் சிறுமைக்கு நீங்கலாக்கி, அவர்கள் ஒடுக்கப்பட்டிருக்கையில் அவர்கள் செவியைத் திற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அவர் உம்மையும் நெருக்கத்தினின்று விலக்கி, ஒடுக்கமில்லாத விசாலத்திலே வைப்பார்; உம்முடைய போஜனபந்தி கொழுமையான பதார்த்தங்களால் நிறைந்த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அவர் உம்மையும் நெருக்கத்தினின்று விலக்கி, ஒடுக்கமில்லாத விசாலத்திலே வைப்பார்; உம்முடைய போஜனபந்தி கொழுமையான பதார்த்தங்களால் நிறைந்த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தவன்மேல் வரும் நியாயத்தீர்ப்பு நிறைவேறப் பார்ப்பீர்; நியாயமும் நீதியும் உம்மை ஆதரி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க்கிரமுண்டாயிருக்கிறதினால் அவர் உம்மை ஒரு அடியினால் வாரிக்கொண்டு போகாதபடிக்கு எச்சரிக்கையாயிரும்; அப்பொழுது மீட்கும்பொருளை மிகுதியாய்க் கொடுத்தாலும் அதற்கு நீர் நீங்கலாகமாட்ட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க்கிரமுண்டாயிருக்கிறதினால் அவர் உம்மை ஒரு அடியினால் வாரிக்கொண்டு போகாதபடிக்கு எச்சரிக்கையாயிரும்; அப்பொழுது மீட்கும்பொருளை மிகுதியாய்க் கொடுத்தாலும் அதற்கு நீர் நீங்கலாகமாட்ட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்முடைய செல்வத்தை அவர் மதிப்பாரோ? உம்முடைய பொன்னையும், பூரணபராக்கிரமத்தையும் அவர் மதிக்கமாட்டார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னங்கள் தங்கள் இடத்தைவிட்டு வாரிக்கொள்ளப்படப்போகிற இரவை வாஞ்சிக்காதிர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ிரமத்துக்குத் திரும்பாதபடிக்கு எச்சரிக்கையாயிரும், உபத்திரவத்தைப்பார்க்கிலும் அக்கிரமத்தைத் தெரிந்துகொண்டீர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 தேவன் தம்முடைய வல்லமையில் உயர்ந்திருக்கிறார்; அவரைப்போல் போதிக்கிறவர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வழியின் நியாயத்தை விசாரிக்கத்தக்கவன் யார்? நீர் அநியாயம் செய்தீர் என்று சொல்லத்தக்கவன் ய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ஷர் நோக்கிப்பார்க்கிற அவருடைய கிரியை நீர் மகிமைப்படுத்த நினை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பேசிமுடியுமட்டும் சற்றே பொறும்; இன்னும் தேவன்பட்சத்தில் நான் சொல்லவேண்டிய நியாயங்களை உமக்குச் சொல்லிக்காண்ப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 மனுஷரும் அதைக் காண்கிறார்களே; தூரத்திலிருந்து அது மனுஷருக்கு வெளிப்படு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தோ, தேவன் மகத்துவமுள்ளவர், நாம் அவரை அறிய முடியாது; அவருடைய வருஷங்களின் இலக்கம் ஆராய்ந்து முடியா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நீர்த்துளிகளை அணுவைப்போல ஏறப்பண்ணுகிறார்; அவைகள் மேகத்திலிருந்து மழையாய்ச் சொரி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ை மேகங்கள் பெய்து, மனுஷர்மேல் மிகுதியாய்ப் பொழி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கங்களின் பரவுதலையும், அவருடைய கூடாரத்திலிருந்து எழும்பும் குமுறல்களையும் அறியமுடியும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ோ, அதின்மேல் தம்முடைய மின்னலின் ஒளியை விரிக்கிறார்; சமுத்திரத்தின் ஆழங்களையும் மூட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ால் ஜனங்களை தண்டிக்கிறவரும், ஆகாரங்கொடுத்து இரட்சிக்கிறவருமாயிரு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மின்னலின் ஒளியைத் தமது கைக்குள்ளே மூடி, அது இன்னின்னதை, அடிக்கவேண்டுமென்று கட்டளையிட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ால் அவர் செய்ய நினைக்கிறதையும், மந்தாரம் எழும்பப்போகிறதையும், ஆடுமாடுகள் அறியப்படுத்த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ூரத்திலிருந்து ஞானத்தைக் கொண்டுவந்து, என்னை உண்டாக்கினவருடைய நீதியை விளங்கப்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ய்யாகவே என் வார்த்தைகள் பொய்யற்றிருக்கும்; உம்மோடே பேசுகிறவன் அறிவில் தேறின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தேவன் மகத்துவமுள்ளவர், அவர் ஒருவரையும் புறக்கணியார்; மன உருக்கத்திலும் அவர் மகத்துவமுள்ளவ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துன்மார்க்கமாய் பிழைக்க ஒட்டாதிருக்கிறார்; சிறுமையானவர்களின் நியாயத்தை விசாரி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கண்களை நீதிமான்களைவிட்டு விலக்காமல், அவர்களை ராஜாக்களோடேகூட சிங்காசனத்தில் ஏறவும், உயர்ந்த ஸ்தலத்தில் என்றைக்கும் உட்கார்ந்திருக்கவும் செய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கண்களை நீதிமான்களைவிட்டு விலக்காமல், அவர்களை ராஜாக்களோடேகூட சிங்காசனத்தில் ஏறவும், உயர்ந்த ஸ்தலத்தில் என்றைக்கும் உட்கார்ந்திருக்கவும் செய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f they be bound in fetters, and be held in cords of afflic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he shows them their work, and their transgressions that they have excee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opens also their ear to discipline, and commands that they return from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they obey and serve him, they shall spend their days in prosperity, and their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if they obey not, they shall perish by the sword, and they shall die without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hypocrites in heart heap up wrath: they cry not when he binds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die in youth, and their life is among th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delivers the poor in his affliction, and opens their ears in oppr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Even so would he have removed you out of the strait into a broad place, where there i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lihu also proceede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ctness; and that which should be set on your table should be full of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you have fulfilled the judgment of the wicked: judgment and justice take hold 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cause there is wrath, beware lest he take you away with his stroke: then a great ransom can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ill he esteem your riches? no, not gold, nor all the forces of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Desire not the night, when people are cut off in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ake heed, regard not iniquity: for this have you chosen rather than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God exalts by his power: who teaches lik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 has commanded with authority him his way? or who can say, You have wrought iniqui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Remember that you magnify his work, which men b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uffer me a little, and I will show you that I have yet to speak on God's beha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Every man may see it; man may behold it far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ehold, God is great, and we know him not, neither can the number of his years be searc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he makes small the drops of water: they pour down rain according to the vapour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ich the clouds do drop and distil upon man abunda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lso can any understand the spreadings of the clouds, or the noise of his tabernac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ehold, he spreads his light upon it, and covers the bottom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by them judges he the people; he gives food in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ith clouds he covers the light; and commands it not to shine by the cloud that comes betw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noise thereof shows concerning it, the cattle also concerning the vap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fetch my knowledge from far, and will ascribe righteousness to my Mak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ruly my words shall not be false: he that is perfect in knowledge i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God is mighty, and despises not any: he is mighty in strength and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perserves not the life of the wicked: but gives right to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withdraws not his eyes from the righteous: but with kings are they on the throne; yea, he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ablish them for ever, and they ar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2026-07-18T18:06:40Z</dcterms:created>
  <dcterms:modified xsi:type="dcterms:W3CDTF">2026-07-18T18:06:40Z</dcterms:modified>
  <dc:title>யோபு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