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ye the Lord ! joyfully shout hosanna ! 
Praise the Lord with glad acclaim;
Lift up your hearts unto His throne with gladness----
Magnify His holy name. [bright, 
Marching along under His banner 
Trusting in His mercy as we go. 
His light divine tenderly o'er us will shine ;  
We shall be guided by His hand now and for e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eadily marching on, with our banner waving 
o'er us ;
Steadily marching on, while we sing the joyful chorus ; 
Steadily marching on, pillar and cloud going 
before us, 
To the realms of glory, to our home on high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ise ye the Lord ! He is the King eternal ; 
Glory be to God on high ! 
Praise ye the Lord, tell of His loving- Kindness-----
Join the chorus of the sky. 
Still marching on, cheerily marching on,
In the ranks of Jesus we will go : 
Home to our rest, joyfully home where the blest 
Gather and praise the Saviour's 
name, praise Him for eve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2026-07-30T22:06:32Z</dcterms:created>
  <dcterms:modified xsi:type="dcterms:W3CDTF">2026-07-30T22:06:32Z</dcterms:modified>
  <dc:title>Hymn : 215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