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presProps" Target="presProps.xml"/>
  <Relationship Id="rId43" Type="http://schemas.openxmlformats.org/officeDocument/2006/relationships/viewProps" Target="viewProps.xml"/>
  <Relationship Id="rId4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ான் மீறுதல் இல்லாத சுத்தன், நான் குற்றமற்றவன், என்னில் அக்கிரமமில்லை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தோ, என்னில் அவர் குற்றம்பிடிக்கப் பார்க்கிறார், என்னைத் தமக்குச் சத்துருவாக எண்ணிக்கொள்ளுகிறா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ர் என் கால்களைத் தொழுவிலே மாட்டி, என் நடைகளையெல்லாம் காவல்படுத்துகிறார் என்று சொன்னீ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திலே நீர் நீதியுள்ளவர் அல்லவென்று உமக்குப் பிரதியுத்தரமாகச் சொல்லுகிறேன்; மனுஷனைப் பார்க்கிலும் தேவன் பெரியவராயிருக்கிறா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் தம்முடைய செயல்களெல்லாவற்றையுங்குறித்துக் காரணம் சொல்லவில்லையென்று நீர் அவரோடே ஏன் வழக்காடுகிறீர்?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தேவன் ஒருவிசை சொல்லியிருக்கிற காரியத்தை இரண்டாம்விசை பார்த்துத் திருத்துகிறவரல்லவே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னநித்திரை மனுஷர் மேல் இறங்கி, அவர்கள் படுக்கையின்மேல் அயர்ந்திருக்கையில்,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னநித்திரை மனுஷர் மேல் இறங்கி, அவர்கள் படுக்கையின்மேல் அயர்ந்திருக்கையில்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ர் இராக்காலத்துத் தரிசனமான சொப்பனத்திலே மனுஷருடைய செவிக்குத் தாம் செய்யும் காரியத்தை வெளிப்படுத்தி, அதை அவர்களுக்கும் தண்டனையினாலே முத்திரைபோட்டு,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மனுஷன் தன்னுடைய செய்கையைவிட்டு நீங்கவும், மனுஷருடைய பெருமை அடங்கவும் செய்கிறா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யோபே, என் நியாயங்களைக்கேளும்; என் வார்த்தைகளுக்கெல்லாம் செவிகொடும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வ்விதமாய் அவன் ஆத்துமாவைப் படுகுழிக்கும், அவன் ஜீவனைப் பட்டய வெட்டுக்கும் தப்புவிக்கிற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ன் தன் படுக்கையிலே வாதையினாலும், தன் சகல எலும்புகளிலும் அகோரமான நோவினாலும் தண்டிக்கப்படுகிற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ன் ஜீவன் அப்பத்தையும், அவன் ஆத்துமா ருசிகரமாக போஜனத்தையும் அரோசிக்கும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ன் மாம்சம் காணப்படாதபடிக்கு அழிந்து, மூடப்பட்டிருந்த அவன் எலும்புகள் வெளிப்படுகிறத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ன் ஆத்துமா பாதாளத்துக்கும், அவன் பிராணன் சாவுக்கும் சமீபிக்கிறது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ஆயிரத்தில் ஒருவராகிய சாமாசிபண்ணுகிற தூதனானவர் மனுஷனுக்குத் தம்முடைய நிதானத்தை அறிவிக்கும்படிக்கு, அவனுக்கு அநுசாரியாயிருந்தாரேயாகில்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ஆயிரத்தில் ஒருவராகிய சாமாசிபண்ணுகிற தூதனானவர் மனுஷனுக்குத் தம்முடைய நிதானத்தை அறிவிக்கும்படிக்கு, அவனுக்கு அநுசாரியாயிருந்தாரேயாகில்,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வர் அவனுக்கு இரங்கி, அவன் படுகுழியில் இறங்காதபடிக்கு: நீர் அவனை இரட்சியும்; மீட்கும் பொருளை நான் கண்டுபிடித்தேன் என்பா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வர் அவனுக்கு இரங்கி, அவன் படுகுழியில் இறங்காதபடிக்கு: நீர் அவனை இரட்சியும்; மீட்கும் பொருளை நான் கண்டுபிடித்தேன் என்பார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ப்பொழுது அவன் மாம்சம் வாலிபத்தில் இருந்ததைப்பார்க்கிலும் ஆரோக்கியமடையும்; தன் வாலவயது நாட்களுக்குத் திரும்புவ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தோ, என் வாயை இப்போது திறந்தேன், என் வாயிலிருக்கிற என் நாவானது பேசும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ன் தேவனை நோக்கி விண்ணப்பம் பண்ணும்போது, அவன் அவருடைய சமுகத்தை கெம்பீரத்தோடே பார்க்கும்படி அவர் அவன்மேல் பிரியமாகி, அந்த மனுஷனுக்கு அவனுடைய நீதியின் பலனைக் கொடுப்பா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ன் தேவனை நோக்கி விண்ணப்பம் பண்ணும்போது, அவன் அவருடைய சமுகத்தை கெம்பீரத்தோடே பார்க்கும்படி அவர் அவன்மேல் பிரியமாகி, அந்த மனுஷனுக்கு அவனுடைய நீதியின் பலனைக் கொடுப்பார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வன் மனுஷரை நோக்கிப்பார்த்து; நான் பாவஞ்செய்து செம்மையானதைப் புரட்டினேன், அது எனக்குப் பிரயோஜனமாயிருக்கவில்லை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வன் மனுஷரை நோக்கிப்பார்த்து; நான் பாவஞ்செய்து செம்மையானதைப் புரட்டினேன், அது எனக்குப் பிரயோஜனமாயிருக்கவில்லை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என் ஆத்துமா படுகுழியிலில் இறங்காதபடி, அவர் அதை இரட்சிப்பார்; ஆகையால் என் பிராணன் வெளிச்சத்தைக் காணும் என்று சொல்லுவ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இதோ, தேவன் மனுஷனுடைய ஆத்துமாவைப் படுகுழிக்கு விலக்குகிறதற்கும், அவனை ஜீவனுள்ளோரின் வெளிச்சத்திலே பிரகாசிப்பிக்கிறதற்கும்,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வர் இவைகளையெல்லாம் அவனிடத்தில் பலமுறை நடப்பிக்கிறார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யோபே, நீர் கவனித்து என் சொல்லைக் கேளும்; நான் பேசப்போகிறேன், நீர் மவுனமாயிரும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சொல்லத்தக்க நியாயங்கள் இருந்ததேயானால், எனக்கு மறுஉத்தரவு கொடும்; நீர் பேசும், உம்மை நீதிமானாகத் தீர்க்க எனக்கு ஆசையுண்டு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ஒன்றும் இல்லாதிருந்ததேயாகில் நீர் என் சொல்லைக் கேளும், மவுனமாயிரும், நான் உமக்கு ஞானத்தை உபதேசிப்பேன் என்ற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ன் வார்த்தைகள் என் இருதயத்தின் உண்மைக்கு ஒத்திருக்கும்; நான் அறிந்ததை என் உதடுகள் சுத்தமாய் வசனிக்கும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ேவனுடைய ஆவியானவர் என்னை உண்டாக்கினார்; சர்வவல்லவருடைய சுவாசம் எனக்கு உயிர்கொடுத்த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ம்மாலே கூடுமானால் எனக்கு மறுமொழி கொடும்; நீர் ஆயத்தப்பட்டு எனக்கு எதிராக நில்லு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தோ, உம்மைப்போல நானும் தேவனால் உண்டானவன்; நானும் மண்ணினால் உருவாக்கப்பட்டவ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தோ, நீர் எனக்குப் பயப்பட்டுக்கலங்கத் தேவையில்லை; என் கை உம்மேல் பாரமாயிருக்கமாட்டா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ன் காதாரக் கேட்க நீர் சொன்னதும், எனக்குக் கேள்வியான உம்முடைய வார்த்தைகளின் சத்தமும் என்னவென்றால்: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2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I am clean without transgression, I am innocent; neither is there iniquity in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Behold, he finds occasions against me, he counts me for his enemy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He puts my feet in the stocks, he marks all my path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Behold, in this you are not just: I will answer you, that God is greater than m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Why do you strive against him? for he gives not account of any of his matt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For God speaks once, yea twice, yet man perceives it no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In a dream, in a vision of the night, when deep sleep falls upon men, in slumberings upo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d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Then he opens the ears of men, and seals their instructio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That he may withdraw man from his purpose, and hide pride from m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Wherefore, Job, I pray you, hear my speeches, and hearken to all my wor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He keeps back his soul from the pit, and his life from perishing by the sw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He is chastened also with pain upon his bed, and the multitude of his bones with strong pai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So that his life detests bread, and his soul dainty fo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His flesh is consumed away, that it cannot be seen; and his bones that were not seen stick ou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Yea, his soul draws near unto the grave, and his life to the destroy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If there be a messenger with him, an interpreter, one among a thousand, to show unto man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prightnes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Then he is gracious unto him, and says, Deliver him from going down to the pit: I have found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3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anso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3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His flesh shall be fresher than a child's: he shall return to the days of his youth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Behold, now I have opened my mouth, my tongue has spoken in my mou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3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He shall pray unto God, and he will be favourable unto him: and he shall see his face with joy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3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 he will render unto man his righteous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3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He looks upon men, and if any say, I have sinned, and perverted that which was right, and i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3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ofited me not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3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He will deliver his soul from going into the pit, and his life shall see the ligh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3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Lo, all these things works God oftentimes with ma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3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To bring back his soul from the pit, to be enlightened with the light of the liv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3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Mark well, O Job, hearken unto me: hold your peace, and I will spea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3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If you have anything to say, answer me: speak, for I desire to justify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3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If not, hearken unto me: hold your peace, and I shall teach you wisdo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My words shall be of the uprightness of my heart: and my lips shall utter knowledge clear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he spirit of God has made me, and the breath of the Almighty has given me lif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If you can answer me, set your words in order before me, stand up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Behold, I am according to your wish in God's position: I also am formed out of the cl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Behold, my terror shall not make you afraid, neither shall my hand be heavy upon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Surely you have spoken in mine hearing, and I have heard the voice of your words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2026-07-18T18:06:23Z</dcterms:created>
  <dcterms:modified xsi:type="dcterms:W3CDTF">2026-07-18T18:06:23Z</dcterms:modified>
  <dc:title>யோபு : 33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