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பிதாக்கள் எங்கே? தீர்க்கதரிசிகள் என்றென்றைக்கும் உயிரோடிருப்பார்கள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யு அரசாண்ட இரண்டாம் வருஷம், சேபாத் மாதமாகிய பதினோராம் மாதம் இருபத்துநாலாந்தேதியிலே, கர்த்தருடைய வார்த்தை இத்தோவின் மகனான பெரகியாவின் குமாரன் சகரியா என்னும் தீர்க்கதரிசிக்கு உண்டாயிற்று; அவன் சொன்னத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யு அரசாண்ட இரண்டாம் வருஷம், சேபாத் மாதமாகிய பதினோராம் மாதம் இருபத்துநாலாந்தேதியிலே, கர்த்தருடைய வார்த்தை இத்தோவின் மகனான பெரகியாவின் குமாரன் சகரியா என்னும் தீர்க்கதரிசிக்கு உண்டாயிற்று; அவன் சொன்னத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ன்று ராத்திரி சிவப்புக் குதிரையின்மேல் ஏறியிருந்த ஒரு புருஷனைக் கண்டேன்; அவர் பள்ளத்தாக்கில் இருக்கிற மிருதுச்செடிகளுக்குள்ளே நின்றார்; அவருக்குப் பின்னாலே சிவப்பும் மங்கின நிறமும் வெண்மையுமான குதிரைகள் இருந்த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ன்று ராத்திரி சிவப்புக் குதிரையின்மேல் ஏறியிருந்த ஒரு புருஷனைக் கண்டேன்; அவர் பள்ளத்தாக்கில் இருக்கிற மிருதுச்செடிகளுக்குள்ளே நின்றார்; அவருக்குப் பின்னாலே சிவப்பும் மங்கின நிறமும் வெண்மையுமான குதிரைகள் இருந்த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ன்; என் ஆண்டவரே, இவர்கள் யாரென்று கேட்டேன்; என்னோடே பேசுகிற தூதனானவர்: இவர்கள் யாரென்று நான் உனக்குக் காண்பிப்பேன் என்று சொன்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ன்; என் ஆண்டவரே, இவர்கள் யாரென்று கேட்டேன்; என்னோடே பேசுகிற தூதனானவர்: இவர்கள் யாரென்று நான் உனக்குக் காண்பிப்பேன் என்று சொன்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அரசாண்ட இரண்டாம் வருஷம் எட்டாம் மாதத்திலே இத்தோவின் மகனான பெரகியாவின் குமாரனாகிய சகரியாவுக்கு உண்டான கர்த்தருடைய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ிருதுச்செடிகளுக்குள்ளே நின்ற அந்தப் புருஷன் பிரதியுத்தரமாக: இவர்கள் பூமியெங்கும் சுற்றிப்பார்க்கக் கர்த்தர் அனுப்பினவர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ிருதுச்செடிகளுக்குள்ளே நின்ற அந்தப் புருஷன் பிரதியுத்தரமாக: இவர்கள் பூமியெங்கும் சுற்றிப்பார்க்கக் கர்த்தர் அனுப்பினவர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கள் மிருதுச்செடிகளுக்குள்ளே நின்ற கர்த்தருடைய தூதனை நோக்கி: நாங்கள் பூமியெங்கும் சுற்றிப்பார்த்தோம்; இதோ, பூமிமுழுவதும் அமைதலும் அமரிக்கையுமாயிருக்கிறது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கள் மிருதுச்செடிகளுக்குள்ளே நின்ற கர்த்தருடைய தூதனை நோக்கி: நாங்கள் பூமியெங்கும் சுற்றிப்பார்த்தோம்; இதோ, பூமிமுழுவதும் அமைதலும் அமரிக்கையுமாயிருக்கிறது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ுடைய தூதன் தன் மறுமொழியைச் சேனைகளின் கர்த்தாவே, இந்த எழுபது வருஷமாய் நீர் கோபங்கொண்டிருக்கிற எருசலேமின்மேலும் யூதா பட்டணங்களின்மேலும் எந்தமட்டும் இரங்காதிருப்பீர் என்று சொல்ல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ுடைய தூதன் தன் மறுமொழியைச் சேனைகளின் கர்த்தாவே, இந்த எழுபது வருஷமாய் நீர் கோபங்கொண்டிருக்கிற எருசலேமின்மேலும் யூதா பட்டணங்களின்மேலும் எந்தமட்டும் இரங்காதிருப்பீர் என்று சொல்ல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, என்னோடே பேசின தூதனுக்கு நல்வார்த்தைகளையும் ஆறுதலான வார்த்தைகளையும் பிரதியுத்தரமாகச் சொன்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ன்னோடே பேசின தூதன் என்னை நோக்கி: சேனைகளின் கர்த்தர் உரைக்கிறது என்னவென்றால்: நான் எருசலேமுக்காகவும் சீயோனுக்காகவும் மகா வைராக்கியம் கொண்டிரு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ன்னோடே பேசின தூதன் என்னை நோக்கி: சேனைகளின் கர்த்தர் உரைக்கிறது என்னவென்றால்: நான் எருசலேமுக்காகவும் சீயோனுக்காகவும் மகா வைராக்கியம் கொண்டிரு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ொஞ்சங் கோபங்கொண்டிருந்தபோது அவர்கள் தங்கள் கேட்டை அதிகரிக்கத் தேடினபடியினால், சுகமாய் வாழுகிற புறஜாதிகள்பேரில் நான் கடுங்கோபங்கொண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அரசாண்ட இரண்டாம் வருஷம் எட்டாம் மாதத்திலே இத்தோவின் மகனான பெரகியாவின் குமாரனாகிய சகரியாவுக்கு உண்டான கர்த்தருடைய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ொஞ்சங் கோபங்கொண்டிருந்தபோது அவர்கள் தங்கள் கேட்டை அதிகரிக்கத் தேடினபடியினால், சுகமாய் வாழுகிற புறஜாதிகள்பேரில் நான் கடுங்கோபங்கொண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மனஉருக்கத்தோடே எருசலேமினிடத்தில் திரும்பினேன் என்று கர்த்தர் சொல்லுகிறார்; என் ஆலயம் அதிலே கட்டப்படும்; எருசலேமின்மேல் அளவுநூல் பிடிக்கப்படும் என்று சேனைகளின் கர்த்தர் சொல்லுகிறார் என்று கூறு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மனஉருக்கத்தோடே எருசலேமினிடத்தில் திரும்பினேன் என்று கர்த்தர் சொல்லுகிறார்; என் ஆலயம் அதிலே கட்டப்படும்; எருசலேமின்மேல் அளவுநூல் பிடிக்கப்படும் என்று சேனைகளின் கர்த்தர் சொல்லுகிறார் என்று கூறு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ன் பட்டணங்கள் நன்மையினால் பரம்பியிருக்கும்; இன்னும் கர்த்தர் சீயோனைத் தேற்றரவு பண்ணுவார்; இன்னும் எருசலேமைத் தெரிந்துகொள்ளுவார் என்று சேனைகளின் கர்த்தர் சொல்லுகிறார் என்று பின்னும் கூறு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ன் பட்டணங்கள் நன்மையினால் பரம்பியிருக்கும்; இன்னும் கர்த்தர் சீயோனைத் தேற்றரவு பண்ணுவார்; இன்னும் எருசலேமைத் தெரிந்துகொள்ளுவார் என்று சேனைகளின் கர்த்தர் சொல்லுகிறார் என்று பின்னும் கூறு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என் கண்களை ஏறெடுத்துப்பார்த்தபோது, இதோ, நாலு கொம்புகளைக் கண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் என்னவென்று என்னோடே பேசின தூதனைக் கேட்டேன்; அதற்கு அவர்: இவைகள் யூதாவையும் இஸ்ரவேலையும் எருசலேமையும் சிதறடித்த கொம்புகள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் என்னவென்று என்னோடே பேசின தூதனைக் கேட்டேன்; அதற்கு அவர்: இவைகள் யூதாவையும் இஸ்ரவேலையும் எருசலேமையும் சிதறடித்த கொம்புகள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கர்த்தர் எனக்கு நாலு தொழிலாளிகளைக் காண்பி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உங்கள் பிதாக்களின்மேல் கடுங்கோபமாயிருந்த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அவர்களை நோக்கி: சேனைகளின் கர்த்தர் உரைக்கிறது என்னவென்றால்: என்னிடத்தில் திரும்புங்கள் என்று சேனைகளின் கர்த்தர் சொல்லுகிறார்; அப்பொழுது நான் உங்களிடத்துக்குத் திரும்ப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அவர்களை நோக்கி: சேனைகளின் கர்த்தர் உரைக்கிறது என்னவென்றால்: என்னிடத்தில் திரும்புங்கள் என்று சேனைகளின் கர்த்தர் சொல்லுகிறார்; அப்பொழுது நான் உங்களிடத்துக்குத் திரும்ப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ुम्हारे पुरखा कहां रहे? और भविष्यद्वक्ता क्या सदा जीवित रहते 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परन्तु मेरे वचन और मेरी आज्ञाएं जिन को मैं ने अपने दास नबियों को दिया था, क्या वे तुम्हा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रखाओं पर पूरी न हुई? तब उन्होंने मन फिराया और कहा, सेनाओं के यहोवा ने हमारे चालचलन और काम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नुसार हम से जैसा व्यवहार करने को कहा था, वैसा ही उसने हम को बदला द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दारा के दूसरे वर्ष के शबात नाम ग्यारहवें महीने के चौबीसवें दिन को जकर्याह नबी के पास जो बेरेक्या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 पुत्र और इद्दो का पोता था, यहोवा का वचन यों पहुंचा 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मैं ने रात को स्वप्न में क्या देखा कि एक पुरूष लाल घोड़े पर चढ़ा हुआ उन मेंहदियों के बीच खड़ा ह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ो नीचे स्थान में हैं, और उसके पीछे लाल और सुरंग और श्वेत घोड़े भी खड़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ब मैं ने कहा, हे मेरे प्रभु ये कौन हैं? तब जो दूत मुझ से बातें करता था, उसने मुझ से कहा, मै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ुझे बताऊंगा कि ये कौन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दारा के राज्य के दूसरे वर्ष के आठवें महीने में जकर्याह भविष्यद्वक्ता के पास जो बेरेक्याह का पुत्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फिर जो पुरूष मेंहदियों के बीच खड़ा था, उसने कहा, यह वे हैं जिन को यहोवा ने पृथ्वी पर सैर अर्था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घूमने के लिये भेज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तब उन्होंने यहोवा के उस दूत से जो मेंहदियों के बीच खड़ा था, कहा, हम ने पृथ्वी पर सैर किया है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या देखा कि सारी पृथ्वी में शान्ति और चैन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ब यहोवा के दूत ने कहा, हे सेनाओं के यहोवा, तू जो यरूशलेम और यहूदा के नगरों पर सत्तर वर्ष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रोधित है, सो तू उन पर कब तक दया न करे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यहोवा ने उत्तर में उस दूत से जो मुझ से बातें करता था, अच्छी अच्छी और शान्ति की बातें क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तब जो दूत मुझ से बातें करता था, उसने मुझ से कहा, तू पुकार कर कह कि सेनाओं का यहोवा यों कहत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ुझे यरूशलेम और सिय्योन के लिये बड़ी जलन हुई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जो जातियां सुख से रहती हैं, उन से मैं क्रोधित हूं; क्योंकि मैं ने तो थोड़ा से क्रोध किया थ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इद्दो का पोता था, यहोवा का यह वचन पहुंचा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न्तु उन्होंने विपत्ति को बढ़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इस कारण यहोवा यों कहता है, अब मैं दया कर के यरूशलेम को लौट आया हूं; मेरा भवन उस में बनेग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रूशलेम पर नापने की डोरी डाली जाएगी, सेनाओं के यहोवा की यही वाण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फिर यह भी पुकार कर कह कि सेनाओं का यहोवा यों कहता है, मेरे नगर फिर उत्तम वस्तुओं से भर जाएंग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यहोवा फिर सिय्योन को शान्ति देगा; और यरूशलेम को फिर अपना ठहराए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फिर मैं ने जो आंखें उठाई, तो क्या देखा कि चार सींग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तब जो दूत मुझ से बातें करता था, उस से मैं ने पूछा, ये क्या हैं? उसने मुझ से कहा, ये वे ही सीं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, जिन्होंने यहूदा और इस्राएल और यरूशलेम को तितर-बितर क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फिर यहोवा ने मुझे चार लोहार दिख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तब मैं ने पूछा, ये क्या करने को आए हैं? उसने कहा, ये वे ही सींग हैं, जिन्होंने यहूदा को ऐस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यहोवा तुम लोगों के पुरखाओं से बहुत ही क्रोधित हुआ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ितर-बितर किया कि कोई सिर न उठा सका; परन्तु ये लोग उन्हें भगाने के लिये और उन जातियों के सींगों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ट डालने के लिये आए हैं जिन्होंने यहूदा के देश को तितर-बितर करने के लिये उनके विरुद्ध अपने अप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ींग उठाए थ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इसलिये तू इन लोगों से कह, सेनाओं का यहोवा यों कहता है: तुम मेरी ओर फिरो, सेनाओं के यहोवा की य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ाणी है, तब मैं तुम्हारी ओर फिरूंगा, सेनाओं के यहोवा का यही वचन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अपने पुरखाओं के समान न बनो, उन से तो अगले भविष्यद्वक्ता यह पुकार पुकारकर कहते थे कि सेनाओं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यों कहता है, अपने बुरे मार्गों से, और अपने बुरे कामों से फिरो; परन्तु उन्होंने न तो सुना, और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री ओर ध्यान दिया, यहोवा की यही वाण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2026-06-03T11:37:54Z</dcterms:created>
  <dcterms:modified xsi:type="dcterms:W3CDTF">2026-06-03T11:37:54Z</dcterms:modified>
  <dc:title>சகரியா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