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்சம் மேற்கொள்ள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 அமைதி என்னை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ம் எனக்கெதி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ெய்ய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ர்பில்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தை நான் அறிந்து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ாக செயல்படுவ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ுவார்கள் பின்னிட்டு – அச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ின்று என் உயி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ீரே கிருபை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னை நம்பியி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ந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வாம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ங்களின் எண்ணிக்க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க்கெடுக்கும் தகப்பன் நீர்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ோற்ப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ு வைத்துப் பதில்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வில்லை என் பொருத்தன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ுத்துகிறேன் நன்றி ப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டிகள் இடற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ீரே நன்றி ஜ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் பயப்ப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ம் எனக்கெதி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ெய்ய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் என்னை ஆட்கொண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அதி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சனம் தியான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ெடுப்பேன் நிச்ச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2026-09-08T09:48:59Z</dcterms:created>
  <dcterms:modified xsi:type="dcterms:W3CDTF">2026-09-08T09:48:59Z</dcterms:modified>
  <dc:title>துதிப் பாடல்கள் : 584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