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Override PartName="/ppt/slides/slide96.xml" ContentType="application/vnd.openxmlformats-officedocument.presentationml.slide+xml"/>
  <Override PartName="/ppt/notesSlides/notesSlide96.xml" ContentType="application/vnd.openxmlformats-officedocument.presentationml.notesSlide+xml"/>
  <Override PartName="/ppt/slides/slide97.xml" ContentType="application/vnd.openxmlformats-officedocument.presentationml.slide+xml"/>
  <Override PartName="/ppt/notesSlides/notesSlide97.xml" ContentType="application/vnd.openxmlformats-officedocument.presentationml.notesSlide+xml"/>
  <Override PartName="/ppt/slides/slide98.xml" ContentType="application/vnd.openxmlformats-officedocument.presentationml.slide+xml"/>
  <Override PartName="/ppt/notesSlides/notesSlide9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presProps" Target="presProps.xml"/>
  <Relationship Id="rId102" Type="http://schemas.openxmlformats.org/officeDocument/2006/relationships/viewProps" Target="viewProps.xml"/>
  <Relationship Id="rId10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ஏழாம் வருஷத்திலோ, கர்த்தருக்கென்று ஓய்ந்திருக்கும் ஓய்வு தேசத்திற்கு இருக்கவேண்டும்; அதில் உன் வயலை விதைக்காமலும் உன் திராட்சத்தோட்டத்தைக் கிளைகழிக்காமலும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ானாய் விளைந்து பயிரானதை அறுக்காமலும், கிளைகழிக்காதேவிட்ட திராட்சச்செடியின் பழங்களைச் சேர்க்காமலும் இருப்பாயாக; தேசத்துக்கு அது ஒரு ஓய்வுவருஷமாயிருக்கக்கடவ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ானாய் விளைந்து பயிரானதை அறுக்காமலும், கிளைகழிக்காதேவிட்ட திராட்சச்செடியின் பழங்களைச் சேர்க்காமலும் இருப்பாயாக; தேசத்துக்கு அது ஒரு ஓய்வுவருஷமாயிருக்கக்கடவ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நீ அவனைக் கொடூரமாய் ஆளாமல் உன் தேவனுக்குப் பயந்திர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ேசத்தின் ஓய்விலே பயிராகிறது உங்களுக்கு ஆகாரமாயிருப்பதாக; உன் வேலைக்காரனுக்கும், உன் வேலைக்காரிக்கும், உன் கூலிக்காரனுக்கும், உன்னிடத்தில் தங்குகிற அந்நியனுக்கும்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ேசத்தின் ஓய்விலே பயிராகிறது உங்களுக்கு ஆகாரமாயிருப்பதாக; உன் வேலைக்காரனுக்கும், உன் வேலைக்காரிக்கும், உன் கூலிக்காரனுக்கும், உன்னிடத்தில் தங்குகிற அந்நியனுக்கும்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உனக்கு இருக்கும் ஆண் அடிமையும் பெண் அடிமையும் சுற்றிலும் இருக்கிற புறஜாதிகளாயிருக்கவேண்டும்; அவர்களில் நீ ஆண் அடிமையையும் பெண் அடிமையையும் விலைக்கு வாங்கலா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உங்களிடத்திலே பரதேசிகளாய்த் தங்குகிற அந்நிய புத்திரரிலும், உங்கள் தேசத்தில் உங்களிடத்திலே பிறந்திருக்கிற அவர்களுடைய குடும்பத்தாரிலும் நீங்கள் உங்களுக்கு அடிமைகளைக் கொண்டு, அவர்களை உங்களுக்குச் சுதந்தரமாக்கலா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உங்களிடத்திலே பரதேசிகளாய்த் தங்குகிற அந்நிய புத்திரரிலும், உங்கள் தேசத்தில் உங்களிடத்திலே பிறந்திருக்கிற அவர்களுடைய குடும்பத்தாரிலும் நீங்கள் உங்களுக்கு அடிமைகளைக் கொண்டு, அவர்களை உங்களுக்குச் சுதந்தரமாக்கலா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வர்களை உங்களுக்குப் பின்வரும் உங்கள் சந்ததியாரும் சுதந்தரிக்கும்படி நீங்கள் அவர்களைச் சுதந்தரமாக்கிக்கொள்ளலாம்; என்றைக்கும் அவர்கள் உங்களுக்கு அடிமைகளாயிருக்கலாம்; உங்கள் சகோதரராகிய இஸ்ரவேல் புத்திரரோ ஒருவரையொருவர் கொடூரமாக ஆளக் கூடா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இஸ்ரவேல் புத்திரரோடே சொல்லவேண்டியது என்னவென்றால்: நான் உங்களுக்குக் கொடுக்கும் தேசத்திலே நீங்கள் போய்ச் சேர்ந்திருக்கும்போது, தேசம் கர்த்தருக்கென்று ஓய்வு கொண்டாடவேண்ட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வர்களை உங்களுக்குப் பின்வரும் உங்கள் சந்ததியாரும் சுதந்தரிக்கும்படி நீங்கள் அவர்களைச் சுதந்தரமாக்கிக்கொள்ளலாம்; என்றைக்கும் அவர்கள் உங்களுக்கு அடிமைகளாயிருக்கலாம்; உங்கள் சகோதரராகிய இஸ்ரவேல் புத்திரரோ ஒருவரையொருவர் கொடூரமாக ஆளக் கூடா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வர்களை உங்களுக்குப் பின்வரும் உங்கள் சந்ததியாரும் சுதந்தரிக்கும்படி நீங்கள் அவர்களைச் சுதந்தரமாக்கிக்கொள்ளலாம்; என்றைக்கும் அவர்கள் உங்களுக்கு அடிமைகளாயிருக்கலாம்; உங்கள் சகோதரராகிய இஸ்ரவேல் புத்திரரோ ஒருவரையொருவர் கொடூரமாக ஆளக் கூடா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உன்னிடத்தில் இருக்கிற பரதேசியும் அந்நியனும் செல்வனாயிருக்க, அவனிடத்தில் இருக்கிற உன் சகோதரன் தரித்திரப்பட்டு, அந்தப் பரதேசிக்காவது, அந்நியனுக்காவது, பரதேசியின் குடும்பத்தாரில் எவனுக்காவது அவன் விலைப்பட்டுப்போனால்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உன்னிடத்தில் இருக்கிற பரதேசியும் அந்நியனும் செல்வனாயிருக்க, அவனிடத்தில் இருக்கிற உன் சகோதரன் தரித்திரப்பட்டு, அந்தப் பரதேசிக்காவது, அந்நியனுக்காவது, பரதேசியின் குடும்பத்தாரில் எவனுக்காவது அவன் விலைப்பட்டுப்போனால்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வன் விலைப்பட்டுப்போனபின் திரும்ப மீட்கப்படலாம்; அவன் சகோதரரில் ஒருவன் அவனை மீட்கலா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வன் விலைப்பட்டுப்போனபின் திரும்ப மீட்கப்படலாம்; அவன் சகோதரரில் ஒருவன் அவனை மீட்கலா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அவனுடைய பிதாவின் சகோதரனாவது, அந்தச் சகோதரனுடைய புத்திரனாவது, அவன் குடும்பத்திலுள்ள அவனைச் சேர்ந்த இனத்தாரில் எவனாவது அவனை மீட்கலாம்; தன்னால் கூடுமானால், தன்னைத்தானே மீட்டுக்கொள்ளலா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அவனுடைய பிதாவின் சகோதரனாவது, அந்தச் சகோதரனுடைய புத்திரனாவது, அவன் குடும்பத்திலுள்ள அவனைச் சேர்ந்த இனத்தாரில் எவனாவது அவனை மீட்கலாம்; தன்னால் கூடுமானால், தன்னைத்தானே மீட்டுக்கொள்ளலா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அவன் தான் விலைப்பட்ட வருஷந்தொடங்கி, யூபிலி வருஷம்வரைக்கும் உண்டான காலத்தைத் தன்னை விலைக்குக்கொண்டவனுடன் கணக்குப்பார்க்கக்கடவன்; அவனுடைய விலைக்கிரயம் கூலிக்காரனுடைய காலக்கணக்குப்போல, வருஷத்தொகைக்கு ஒத்துப்பார்க்கவேண்ட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அவன் தான் விலைப்பட்ட வருஷந்தொடங்கி, யூபிலி வருஷம்வரைக்கும் உண்டான காலத்தைத் தன்னை விலைக்குக்கொண்டவனுடன் கணக்குப்பார்க்கக்கடவன்; அவனுடைய விலைக்கிரயம் கூலிக்காரனுடைய காலக்கணக்குப்போல, வருஷத்தொகைக்கு ஒத்துப்பார்க்கவேண்ட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இஸ்ரவேல் புத்திரரோடே சொல்லவேண்டியது என்னவென்றால்: நான் உங்களுக்குக் கொடுக்கும் தேசத்திலே நீங்கள் போய்ச் சேர்ந்திருக்கும்போது, தேசம் கர்த்தருக்கென்று ஓய்வு கொண்டாடவேண்ட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இன்னும் அநேக வருஷங்கள் இருந்தால், அவன் தன் விலைக்கிரயத்திலே அவைகளுக்குத் தக்கதைத் தன்னை மீட்கும்பொருளாகத் திரும்பக் கொடுக்கக்கடவ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யூபிலி வருஷம்மட்டும் மீதியாயிருக்கிற வருஷங்கள் கொஞ்சமேயானால், அவனோடே கணக்குப் பார்த்து, தன் வருஷங்களுக்குத் தக்கதை, தன்னை மீட்கும்பொருளாகத் திரும்பக் கொடுக்கவேண்ட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யூபிலி வருஷம்மட்டும் மீதியாயிருக்கிற வருஷங்கள் கொஞ்சமேயானால், அவனோடே கணக்குப் பார்த்து, தன் வருஷங்களுக்குத் தக்கதை, தன்னை மீட்கும்பொருளாகத் திரும்பக் கொடுக்கவேண்டு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இவன் வருஷத்திற்கு வருஷம் கூலிபொருந்திக்கொண்ட கூலிக்காரனைப்போல, அவனிடத்தில் இருக்கவேண்டும்; அவன் இவனை உனக்கு முன்பாகக் கொடூரமாய் ஆளக் கூடா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இவன் வருஷத்திற்கு வருஷம் கூலிபொருந்திக்கொண்ட கூலிக்காரனைப்போல, அவனிடத்தில் இருக்கவேண்டும்; அவன் இவனை உனக்கு முன்பாகக் கொடூரமாய் ஆளக் கூடா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இப்படி இவன் மீட்டுக்கொள்ளப்படாதிருந்தால், இவனும் இவனோடேகூட இவன் பிள்ளைகளும் யூபிலி வருஷத்தில் விடுதலையாவ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இஸ்ரவேல் புத்திரர் என் ஊழியக்காரர்; அவர்கள் நான் எகிப்துதேசத்திலிருந்து புறப்படப்பண்ணின என் ஊழியக்காரரே; நான் உங்கள் தேவனாகிய கர்த்த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இஸ்ரவேல் புத்திரர் என் ஊழியக்காரர்; அவர்கள் நான் எகிப்துதேசத்திலிருந்து புறப்படப்பண்ணின என் ஊழியக்காரரே; நான் உங்கள் தேவனாகிய கர்த்த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ன் நாட்டு மிருகத்துக்கும், உன் தேசத்தில் இருக்கிற காட்டு மிருகத்துக்கும் அதில் விளைந்திருப்பதெல்லாம் ஆகாரமாயிருப்பதாக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ன்றியும், ஏழு ஓய்வு வருஷங்களுள்ள ஏழு ஏழு வருஷங்களை எண்ணுவாயாக; அந்த ஏழு ஓய்வு வருஷங்களும் நாற்பத்தொன்பது வருஷமாக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பின்பு, தன் பிள்ளைகளோடுங்கூட உன்னை விட்டு நீங்கலாகி, தன் குடும்பத்தாரிடத்துக்கும் தன் பிதாக்களின் காணியாட்சிக்கும் திரும்பிப்போகக்கடவ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ன்றியும், ஏழு ஓய்வு வருஷங்களுள்ள ஏழு ஏழு வருஷங்களை எண்ணுவாயாக; அந்த ஏழு ஓய்வு வருஷங்களும் நாற்பத்தொன்பது வருஷமாகு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ம் ஏழாம் மாதம் பத்தாந்தேதியில் எக்காளச்சத்தம் தொனிக்கும்படி செய்யவேண்டும்; பாவநிவாரணநாளில் உங்கள் தேசமெங்கும் எக்காளச்சத்தம் தொனிக்கும்படி செய்யவேண்ட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ம் ஏழாம் மாதம் பத்தாந்தேதியில் எக்காளச்சத்தம் தொனிக்கும்படி செய்யவேண்டும்; பாவநிவாரணநாளில் உங்கள் தேசமெங்கும் எக்காளச்சத்தம் தொனிக்கும்படி செய்யவேண்டு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ஐம்பதாம் வருஷத்தைப் பரிசுத்தமாக்கி, தேசமெங்கும் அதின் குடிகளுக்கெல்லாம் விடுதலை கூறக்கடவீர்கள்; அது உங்களுக்கு யூபிலி வருஷமாயிருப்பதாக; அதிலே உங்களில் ஒவ்வொருவனும் தன் தன் காணியாட்சிக்கும் தன் தன் குடும்பத்துக்கும் திரும்பிப் போகக்கடவ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ஐம்பதாம் வருஷத்தைப் பரிசுத்தமாக்கி, தேசமெங்கும் அதின் குடிகளுக்கெல்லாம் விடுதலை கூறக்கடவீர்கள்; அது உங்களுக்கு யூபிலி வருஷமாயிருப்பதாக; அதிலே உங்களில் ஒவ்வொருவனும் தன் தன் காணியாட்சிக்கும் தன் தன் குடும்பத்துக்கும் திரும்பிப் போகக்கடவ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ஐம்பதாம் வருஷத்தைப் பரிசுத்தமாக்கி, தேசமெங்கும் அதின் குடிகளுக்கெல்லாம் விடுதலை கூறக்கடவீர்கள்; அது உங்களுக்கு யூபிலி வருஷமாயிருப்பதாக; அதிலே உங்களில் ஒவ்வொருவனும் தன் தன் காணியாட்சிக்கும் தன் தன் குடும்பத்துக்கும் திரும்பிப் போகக்கடவ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்த ஐம்பதாம் வருஷம் உங்களுக்கு யூபிலி வருஷமாயிருப்பதாக; அதிலே விதைக்காமலும், தானாய் விளைந்து பயிரானதை அறுக்காமலும், கிளைகழிக்காமல் விடப்பட்ட திராட்சச் செடியின் பழங்களைச் சேர்க்காமலும் இருப்பீர்களாக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்த ஐம்பதாம் வருஷம் உங்களுக்கு யூபிலி வருஷமாயிருப்பதாக; அதிலே விதைக்காமலும், தானாய் விளைந்து பயிரானதை அறுக்காமலும், கிளைகழிக்காமல் விடப்பட்ட திராட்சச் செடியின் பழங்களைச் சேர்க்காமலும் இருப்பீர்களாக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ு யூபிலி வருஷம்; அது உங்களுக்குப் பரிசுத்தமாயிருக்கவேண்டும்; அந்த வருஷத்தில் வயல்வெளியில் விளைந்தவைகளை நீங்கள் புசிக்கவேண்டும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ந்த யூபிலி வருஷத்தில் உங்களில் அவனவன் தன் தன் காணியாட்சிக்குத் திரும்பிப்போகக்கடவ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பின்பு, தன் பிள்ளைகளோடுங்கூட உன்னை விட்டு நீங்கலாகி, தன் குடும்பத்தாரிடத்துக்கும் தன் பிதாக்களின் காணியாட்சிக்கும் திரும்பிப்போகக்கடவ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சீனாய்மலையில் மோசேயை நோக்கி: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ையால், பிறனுக்கு எதையாவது விற்றாலும், அவனிடத்தில் எதையாவது கொண்டாலும் ஒருவருக்கொருவர் அநியாயம் செய்யக் கூடாது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ையால், பிறனுக்கு எதையாவது விற்றாலும், அவனிடத்தில் எதையாவது கொண்டாலும் ஒருவருக்கொருவர் அநியாயம் செய்யக் கூடாது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யூபிலி வருஷத்துக்குப் பின்வரும் வருஷங்களின் தொகைக்கேற்கப் பிறனிடத்தில் கொள்ளுவாயாக; பலனுள்ள வருஷங்களின் தொகைக்கேற்க அவன் உனக்கு விற்பானாக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யூபிலி வருஷத்துக்குப் பின்வரும் வருஷங்களின் தொகைக்கேற்கப் பிறனிடத்தில் கொள்ளுவாயாக; பலனுள்ள வருஷங்களின் தொகைக்கேற்க அவன் உனக்கு விற்பானாக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லனுள்ள வருஷங்களின் இலக்கத்தைப் பார்த்து அவன் உனக்கு விற்கிறபடியால், வருஷங்களின் தொகை ஏறினால் விலையேறவும், வருஷங்களின் தொகை குறைந்தால், விலை குறையவும்வேண்டும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லனுள்ள வருஷங்களின் இலக்கத்தைப் பார்த்து அவன் உனக்கு விற்கிறபடியால், வருஷங்களின் தொகை ஏறினால் விலையேறவும், வருஷங்களின் தொகை குறைந்தால், விலை குறையவும்வேண்டும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ங்களில் ஒருவனும் பிறனுக்கு அநியாயஞ்செய்யக் கூடாது; உன் தேவனுக்குப் பயப்படவேண்டும்; நான் உங்கள் தேவனாகிய கர்த்த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ங்களில் ஒருவனும் பிறனுக்கு அநியாயஞ்செய்யக் கூடாது; உன் தேவனுக்குப் பயப்படவேண்டும்; நான் உங்கள் தேவனாகிய கர்த்தர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ன் கட்டளைகளின்படி செய்து, என் நியாயங்களைக் கைக்கொண்டு அவைகளின்படி நடக்கக்கடவீர்கள்; அப்பொழுது தேசத்திலே சுகமாய்க்குடியிருப்பீ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று வருஷம் உன் வயலை விதைத்து, உன் திராட்சத்தோட்டத்தைக் கிளைகழித்து, அதின் பலனைச் சேர்ப்பாயாக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ன் கட்டளைகளின்படி செய்து, என் நியாயங்களைக் கைக்கொண்டு அவைகளின்படி நடக்கக்கடவீர்கள்; அப்பொழுது தேசத்திலே சுகமாய்க்குடியிருப்பீ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ூமி தன் கனியைத்தரும்; நீங்கள் திருப்தியாகச் சாப்பிட்டு, அதில் சுகமாய்க் குடியிருப்பீ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ஏழாம் வருஷத்தில் எதைப் புசிப்போம்? நாங்கள் விதைக்காமலும், விளைந்ததைச் சேர்க்காமலும் இருக்கவேண்டுமே! என்று சொல்வீர்களானால்,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ஏழாம் வருஷத்தில் எதைப் புசிப்போம்? நாங்கள் விதைக்காமலும், விளைந்ததைச் சேர்க்காமலும் இருக்கவேண்டுமே! என்று சொல்வீர்களானால்,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ன் ஆறாம் வருஷத்தில் உங்களுக்கு ஆசீர்வாதத்தை அநுக்கிரகம்பண்ணுவேன்; அது உங்களுக்கு மூன்று வருஷத்தின் பலனைத்தரும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ீங்கள் எட்டாம் வருஷத்திலே விதைத்து, ஒன்பதாம் வருஷம்மட்டும் பழைய பலனிலே சாப்பிடுவீர்கள்; அதின் பலன் விளையும்வரைக்கும் பழைய பலனைச் சாப்பிடுவீ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ீங்கள் எட்டாம் வருஷத்திலே விதைத்து, ஒன்பதாம் வருஷம்மட்டும் பழைய பலனிலே சாப்பிடுவீர்கள்; அதின் பலன் விளையும்வரைக்கும் பழைய பலனைச் சாப்பிடுவீ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தேசம் என்னுடையதாயிருக்கிறபடியால், நீங்கள் நிலங்களை அறுதியாய் விற்கவேண்டாம்; நீங்கள் பரதேசிகளும் என்னிடத்தில் புறக்குடிகளுமாயிருக்கிறீர்க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தேசம் என்னுடையதாயிருக்கிறபடியால், நீங்கள் நிலங்களை அறுதியாய் விற்கவேண்டாம்; நீங்கள் பரதேசிகளும் என்னிடத்தில் புறக்குடிகளுமாயிருக்கிறீர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உங்கள் காணியாட்சியான தேசமெங்கும் நிலங்களை மீட்டுக்கொள்ள இடங்கொடுக்கக்கடவீ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று வருஷம் உன் வயலை விதைத்து, உன் திராட்சத்தோட்டத்தைக் கிளைகழித்து, அதின் பலனைச் சேர்ப்பாயாக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ங்கள் சகோதரன் தரித்திரப்பட்டு, தன் காணியாட்சியிலே சிலதை விற்றால், அவன் இனத்தான் ஒருவன் வந்து, தன் சகோதரன் விற்றதை மீட்கக்கடவன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ங்கள் சகோதரன் தரித்திரப்பட்டு, தன் காணியாட்சியிலே சிலதை விற்றால், அவன் இனத்தான் ஒருவன் வந்து, தன் சகோதரன் விற்றதை மீட்கக்கடவன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ை மீட்க ஒருவனும் இல்லாமல், தானே அதை மீட்கத்தக்கவனானால்,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தை விற்றபின் சென்ற வருஷங்களின் தொகையைத் தள்ளி, மீந்த தொகையை ஏற்றி, கொண்டவனுக்குக் கொடுத்து, அவன் தன் காணியாட்சிக்குத் திரும்பிப்போகக்கடவன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தை விற்றபின் சென்ற வருஷங்களின் தொகையைத் தள்ளி, மீந்த தொகையை ஏற்றி, கொண்டவனுக்குக் கொடுத்து, அவன் தன் காணியாட்சிக்குத் திரும்பிப்போகக்கடவன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டிக் கொடுப்பதற்கான நிர்வாகம் அவனுக்கு இல்லாவிட்டால், அவன் விற்றது வாங்கினவன் கையிலே யூபிலி வருஷம்மட்டும் இருந்து, யூபிலி வருஷத்திலே அது விடுதலையாகும்; அப்பொழுது அவன் தன் காணியாட்சிக்குத் திரும்பிப்போவான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டிக் கொடுப்பதற்கான நிர்வாகம் அவனுக்கு இல்லாவிட்டால், அவன் விற்றது வாங்கினவன் கையிலே யூபிலி வருஷம்மட்டும் இருந்து, யூபிலி வருஷத்திலே அது விடுதலையாகும்; அப்பொழுது அவன் தன் காணியாட்சிக்குத் திரும்பிப்போவான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ஒருவன் மதில்சூழ்ந்த பட்டணத்திலுள்ள தன் வாசஸ்தலமாகிய வீட்டை விற்றால், அதை விற்ற ஒரு வருஷத்துக்குள் அதை மீட்டுக்கொள்ளலாம்; ஒரு வருஷத்துக்குள்ளாகவே அதை மீட்டுக்கொள்ளவேண்டும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ஒருவன் மதில்சூழ்ந்த பட்டணத்திலுள்ள தன் வாசஸ்தலமாகிய வீட்டை விற்றால், அதை விற்ற ஒரு வருஷத்துக்குள் அதை மீட்டுக்கொள்ளலாம்; ஒரு வருஷத்துக்குள்ளாகவே அதை மீட்டுக்கொள்ளவேண்டும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ஒரு வருஷத்துக்குள்ளே அதை மீட்டுக்கொள்ளாதிருந்தால், மதில்சூழ்ந்த பட்டணத்திலுள்ள அந்த வீடு தலைமுறைதோறும் அதை வாங்கினவனுக்கே உரியதாகும்; யூபிலி வருஷத்திலும் அது விடுதலையாகா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வர்கள் நான் எகிப்துதேசத்திலிருந்து புறப்படப்பண்ணின என்னுடைய ஊழியக்காரர்; ஆகையால் அவர்கள் அடிமைகளாக விற்கப்படலாகாது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ஒரு வருஷத்துக்குள்ளே அதை மீட்டுக்கொள்ளாதிருந்தால், மதில்சூழ்ந்த பட்டணத்திலுள்ள அந்த வீடு தலைமுறைதோறும் அதை வாங்கினவனுக்கே உரியதாகும்; யூபிலி வருஷத்திலும் அது விடுதலையாகாது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மதில் சூழப்படாத கிராமங்களிலுள்ள வீடுகளோ, தேசத்தின் நிலங்கள் போலவே எண்ணப்படும்; அவைகள் மீட்கப்படலாம்; யூபிலி வருஷத்தில் அவைகள் விடுதலையாகும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மதில் சூழப்படாத கிராமங்களிலுள்ள வீடுகளோ, தேசத்தின் நிலங்கள் போலவே எண்ணப்படும்; அவைகள் மீட்கப்படலாம்; யூபிலி வருஷத்தில் அவைகள் விடுதலையாகும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லேவியரின் காணியாட்சியாகிய பட்டணங்களிலுள்ள வீடுகளையோ லேவியர் எக்காலத்திலும் மீட்டுக்கொள்ளலாம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லேவியரின் காணியாட்சியாகிய பட்டணங்களிலுள்ள வீடுகளையோ லேவியர் எக்காலத்திலும் மீட்டுக்கொள்ளலாம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ஸ்ரவேல் புத்திரருக்குள்ளே லேவியருடைய பட்டணங்களிலுள்ள வீடுகள் அவர்களுக்குரிய காணியாட்சியானபடியால், லேவியரிடத்தில் அவனுடைய காணியாட்சிப்பட்டணத்திலுள்ள வீட்டை ஒருவன் வாங்கினால், விற்கப்பட்ட அந்த வீடு யூபிலி வருஷத்தில் விடுதலையாகும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ஸ்ரவேல் புத்திரருக்குள்ளே லேவியருடைய பட்டணங்களிலுள்ள வீடுகள் அவர்களுக்குரிய காணியாட்சியானபடியால், லேவியரிடத்தில் அவனுடைய காணியாட்சிப்பட்டணத்திலுள்ள வீட்டை ஒருவன் வாங்கினால், விற்கப்பட்ட அந்த வீடு யூபிலி வருஷத்தில் விடுதலையாகும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ர்கள் பட்டணங்களைச் சூழ்ந்த வெளிநிலம் விற்கப்படலாகாது; அது அவர்களுக்கு நித்திய காணியாட்சியாயிருக்கும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உன் சகோதரன் தரித்திரப்பட்டு, கையிளைத்துப்போனவனானால், அவனை ஆதரிக்கவேண்டும்; பரதேசியைப்போலும் தங்கவந்தவனைப்போலும் அவன் உன்னோடே பிழைப்பானாக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உன் சகோதரன் தரித்திரப்பட்டு, கையிளைத்துப்போனவனானால், அவனை ஆதரிக்கவேண்டும்; பரதேசியைப்போலும் தங்கவந்தவனைப்போலும் அவன் உன்னோடே பிழைப்பானாக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ஏழாம் வருஷத்திலோ, கர்த்தருக்கென்று ஓய்ந்திருக்கும் ஓய்வு தேசத்திற்கு இருக்கவேண்டும்; அதில் உன் வயலை விதைக்காமலும் உன் திராட்சத்தோட்டத்தைக் கிளைகழிக்காமலும்,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நீ அவன் கையில் வட்டியாவது பொலிசையாவது வாங்காமல், உன் தேவனுக்குப் பயந்து, உன் சகோதரன் உன்னோடே பிழைக்கும்படி செய்வாயாக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நீ அவன் கையில் வட்டியாவது பொலிசையாவது வாங்காமல், உன் தேவனுக்குப் பயந்து, உன் சகோதரன் உன்னோடே பிழைக்கும்படி செய்வாயாக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னுக்கு உன் பணத்தை வட்டிக்கும், உன் தானியத்தைப் பொலிசைக்கும் கொடாயாக.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உங்களுக்குக் கானான் தேசத்தைக் கொடுத்து, உங்களுக்கு தேவனாயிருக்கும்படி, உங்களை எகிப்துதேசத்திலிருந்து புறப்படப்பண்ணின உங்கள் தேவனாகிய கர்த்தர் நானே.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உங்களுக்குக் கானான் தேசத்தைக் கொடுத்து, உங்களுக்கு தேவனாயிருக்கும்படி, உங்களை எகிப்துதேசத்திலிருந்து புறப்படப்பண்ணின உங்கள் தேவனாகிய கர்த்தர் நானே.]]></a:t>
            </a: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உன் சகோதரன் தரித்திரனாகி, உனக்கு விலைப்பட்டுப்போனால், அவனை அடிமையைப்போல ஊழியஞ்செய்ய நெருக்கவேண்டாம்.]]></a:t>
            </a:r>
          </a:p>
        </p:txBody>
      </p:sp>
    </p:spTree>
  </p:cSld>
</p:notes>
</file>

<file path=ppt/notesSlides/notesSlide9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உன் சகோதரன் தரித்திரனாகி, உனக்கு விலைப்பட்டுப்போனால், அவனை அடிமையைப்போல ஊழியஞ்செய்ய நெருக்கவேண்டாம்.]]></a:t>
            </a:r>
          </a:p>
        </p:txBody>
      </p:sp>
    </p:spTree>
  </p:cSld>
</p:notes>
</file>

<file path=ppt/notesSlides/notesSlide9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வன் கூலிக்காரனைப்போலவும் தங்கவந்தவனைப்போலவும் உன்னோடே இருந்து, யூபிலி வருஷம்மட்டும் உன்னிடத்தில் சேவிக்கக்கடவன்.]]></a:t>
            </a:r>
          </a:p>
        </p:txBody>
      </p:sp>
    </p:spTree>
  </p:cSld>
</p:notes>
</file>

<file path=ppt/notesSlides/notesSlide9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வன் கூலிக்காரனைப்போலவும் தங்கவந்தவனைப்போலவும் உன்னோடே இருந்து, யூபிலி வருஷம்மட்டும் உன்னிடத்தில் சேவிக்கக்கடவ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5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6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7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ಮ್ಮ ಹೊಲವನ್ನು ಬಿತ್ತಬಾರದು ಇಲ್ಲವೆ ದ್ರಾಕ್ಷೇತೋಟ ವನ್ನು ಕತ್ತರಿಸಬಾರ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ತನ್ನಷ್ಟಕ್ಕೆ ತಾನೇ ಬೆಳೆದಿ ರುವ ಪೈರನ್ನು ನೀವು ಕೊಯ್ಯಬಾರದು ಇಲ್ಲವೆ ಕತ್ತರಿಸದಿರುವ ದ್ರಾಕ್ಷೇ ಬಳ್ಳಿಯ ದ್ರಾಕ್ಷ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ಣ್ಣುಗಳನ್ನು ಕೂಡಿಸಬಾರದು; ಅದು ದೇಶಕ್ಕೆ ವಿಶ್ರಾಂತಿಯ ವರುಷವಾಗಿ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ನೀನು ಕಠಿಣವಾಗಿ ಅವನ ಮೇಲೆ ದೊರೆತನ ಮಾಡಬಾರದು; ಆದರೆ ನಿನ್ನ ದೇವರಿಗೆ ಭಯಪ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ದೇಶದ ಆ ಸಬ್ಬತ್ತು ನಿಮ್ಮ ಆಹಾರಕ್ಕಾಗಿ ಇರುವದು; ನಿನಗೂ ನಿನ್ನ ದಾಸನಿಗೂ ದಾಸಿಗೂ ಕೂಲಿ ಆಳಿಗೂ ನಿನ್ನೊಂದ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ವಾಸಿ ಯಾಗಿರುವ ಪರಕೀಯನಿಗ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ನಿನ್ನ ಸುತ್ತಲೂ ಇರುವ ಅನ್ಯಜನರು ನಿನಗೆ ದಾಸದಾಸಿಯ ರಾಗಿರುವಂತೆ ಅವರಿಂದ ದಾಸದಾಸಿಯರನ್ನು ನೀನು ಕೊಂಡುಕೊಳ್ಳ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ಇದಲ್ಲದೆ ನಿನ್ನ ಮಧ್ಯದೊಳ ಗಿರುವ ಪರಕೀಯ ಮತ್ತು ಪ್ರವಾಸಿಗಳ ಮಕ್ಕಳಿಂದ ನಿನ್ನ ಬಳಿಯಲ್ಲಿರುವ ಅವರ ಕುಟುಂಬಗಳ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ನ್ನ ದೇಶದೊಳಗೆ ಅವರು ಪಡೆದಿರುವವರಿಂದ ನೀನು ಕೊಂಡುಕೊಳ್ಳಬಹುದು; ಅವರು ನಿನ್ನ ಸ್ವಾಸ್ತ್ಯವಾಗಿ ರುವ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ನಿಮ್ಮ ತರುವಾಯ ಅವರನ್ನು ನಿಮ್ಮ ಮಕ್ಕಳಿಗೆ ಸ್ವಾಸ್ತ್ಯವಾಗಿರುವ ಬಾಧ್ಯತೆಯಾಗಿ ತೆಗೆದು ಕೊಳ್ಳಬೇಕು; ಅವ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ಇಸ್ರಾಯೇಲ್‌ ಮಕ್ಕಳೊಂದಿಗೆ ನೀನು ಮಾತನಾಡಿ ಅವರಿಗೆ ಹೀಗೆ ಹೇಳು--ನಾನು ನಿಮಗೆ ಕೊಡುವ ದೇಶದಲ್ಲಿ ನೀವು ಬಂದಾಗ ದೇಶ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ರಂತರಕ್ಕೂ ನಿಮ್ಮ ದಾಸ ರಾಗಿರುವರು. ಆದರೆ ಇಸ್ರಾಯೇಲ್‌ ಮಕ್ಕಳಾದ ನಿಮ್ಮ ಸಹೋದರರಲ್ಲಿ ಒಬ್ಬರ ಮೇಲೊಬ್ಬರು ಕಠಿಣವಾ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ೊರೆತನವನ್ನು ಮಾಡಬೇಡ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ನಿನ್ನ ಬಳಿಯಲ್ಲಿರುವ ಪರಕೀಯ ಇಲ್ಲವೆ ಪ್ರವಾ ಸಿಯ ಸಂಪತ್ತು ಹೆಚ್ಚಾಗಲಾಗಿ ನಿನ್ನ ಸಹೋದರನು ಅವನ ಬಳಿಯಲ್ಲಿ ಬಡವನ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ನ್ನ ಬಳಿಯಲ್ಲಿರುವ ಪರಕೀಯನಾಗಲಿ ಪ್ರವಾಸಿಯಾಗಲಿ ಪರಕೀಯನ ಸಂತತಿಯಲ್ಲಿ ಹುಟ್ಟಿದವನಿಗೆ ತನ್ನನ್ನು ಮಾರಿಕೊಂಡ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ಹೀಗೆ ಅವನು ತನ್ನನ್ನು ಮಾರಿಕೊಂಡ ಮೇಲೆ ಅವನು ತಿರಿಗಿ ವಿಮೋಚಿಸಲ್ಪಡಬಹುದು. ಅವನ ಸಹೋದರರಲ್ಲಿ ಒಬ್ಬನು ಅವ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ಿಮೋಚಿಸ ಬಹು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ಅವನ ಚಿಕ್ಕಪ್ಪನಾಗಲಿ ಚಿಕ್ಕಪ್ಪನ ಮಗ ನಾಗಲಿ ಇಲ್ಲವೆ ಅವನ ಕುಟುಂಬದಲ್ಲಿ ಸವಿಾಪ ವಾಗಿರುವ ಸಂಬಂಧಿಕರಲ್ಲಿ ಯಾರಾಗ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ನನ್ನು ವಿಮೋಚಿಸಬಹುದು. ಇಲ್ಲವೆ ಅವನು ಶಕ್ತನಾಗಿದ್ದರೆ ತನ್ನನ್ನು ತಾನೇ ವಿಮೋಚಿಸಿಕೊಳ್ಳಬಹು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ಅವನು ತನ್ನನ್ನು ಕೊಂಡುಕೊಂಡವನಿಗೆ ಮಾರಲ್ಪಟ್ಟ ವರುಷ ಮೊದಲುಗೊಂಡು ಜೂಬಿಲಿ ಸಂವತ್ಸರದ ವರೆಗೆ ಅವನೊಂದ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ೆಕ್ಕಮಾಡಬೇಕು. ಅವನ ಮಾರಾಟದ ಕ್ರಯವು ವರುಷಗಳ ಲೆಕ್ಕದ ಪ್ರಕಾರ ಕೂಲಿಯಾಳಿನ ಸಮಯಕ್ಕೆ ತಕ್ಕಂತೆ ಅವನೊಂದಿಗೆ ಅದು ಇ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ರ್ತನಿ ಗಾಗಿ ಸಬ್ಬತ್ತನ್ನು ಕೈಕೊಳ್ಳ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ಇನ್ನು ಬಹಳ ವರುಷವಿದ್ದರೆ ಅವುಗಳ ಪ್ರಕಾರ ತನ್ನ ಕ್ರಯದ ಹಣದಲ್ಲಿ ವಿಮೋಚಿಸಲ್ಪ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ಜೂಬಿಲಿ ಸಂವತ್ಸರದ ವರೆಗೆ ಕೆಲವು ವರುಷಗಳು ಮಾತ್ರ ಉಳಿದಿದ್ದರೆ ಅವನೊಂದಿಗೆ ಎಣಿಸಬೇಕು. ಅವನ ವರುಷಗಳ ಮೇರೆಗೆ ತ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ಿಮೋಚನೆಯ ಕ್ರಯವನ್ನು ತಿರುಗಿ ಅವನು ಅವನಿಗೆ ಸಲ್ಲಿ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ವರುಷದ ಕೂಲಿಯಾಳಿನಂತೆ ಅವನ ಬಳಿಯಲ್ಲಿ ಇರಬೇಕು. ಆದರೆ ಮತ್ತೊಬ್ಬನು ನಿನ್ನ ದೃಷ್ಟಿಯಲ್ಲಿ ಅವನ ಮೇಲೆ ಕಠಿಣವಾ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ೊರೆತನ ಮಾಡಬಾರ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ಈ ವರುಷಗಳಲ್ಲಿ ಅವನು ವಿಮೋಚಿಸಲ್ಪಡದಿದ್ದರೆ ಜೂಬಿಲಿ ಸಂವತ್ಸರದಲ್ಲಿ ಅವನೊಂದಿಗೆ ಅವನ ಮಕ್ಕಳು ಬಿಡುಗಡೆಯಾಗ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ಯಾಕಂದರೆ ಇಸ್ರಾಯೇಲ್‌ ಮಕ್ಕಳು ನನ್ನ ದಾಸರು, ಐಗುಪ್ತದೇಶ ದೊಳಗಿಂದ ನಾನು ಹೊರಗೆ ಬರಮಾಡಿದ ಇವರು ನನ್ನ ದಾಸರ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ಮ್ಮ ದೇವರಾದ ಕರ್ತನು ನಾನ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ನಿನ್ನ ದನಗಳಿಗೂ ದೇಶದಲ್ಲಿರುವ ಮೃಗಗಳಿಗೂ ಅದರ ಹುಟ್ಟುವಳಿಯೆಲ್ಲಾ ಆಹಾರಕ್ಕಾಗಿ ಇ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ಹೀಗೆ ಏಳು ವರುಷಗಳನ್ನು ಏಳು ಸಾರಿ ಏಳು ಸಬ್ಬತ್ತಿನ ವರುಷಗಳನ್ನು ನಿನಗಾಗಿ ಎಣಿಸಿಕೊಳ್ಳಬೇಕು. ಏಳು ಸಬ್ಬತ್ತಿ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ತರುವಾಯ ಅವನು ನಿನ್ನ ಬಳಿಯಿಂದ ತಾನು ತನ್ನ ಮಕ್ಕಳೊಂದಿಗೆ ಹೊರಟು ತನ್ನ ಕುಟುಂಬಕ್ಕೂ ತನ್ನ ಪಿತೃಗಳ ಸ್ವಾಸ್ತ್ಯಕ್ಕ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ರುಷಗಳ ಕಾಲಾವಧಿಯು ನಿನಗೆ ನಾಲ್ವತ್ತೊಂಭತ್ತು ವರುಷಗಳಾಗಿರುವ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ಇದಾದ ಮೇಲೆ ಏಳನೆಯ ತಿಂಗಳಿನ ಹತ್ತನೆಯ ದಿವಸದಲ್ಲಿ ಐವತ್ತನೇ ವಾರ್ಷಿಕೋತ್ಸವಕ್ಕೆ ತುತೂರಿಯನ್ನು ಊದಿಸ ಬೇಕ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ಾಯಶ್ಚಿತ್ತದ ದಿನದಲ್ಲಿ ನಿಮ್ಮ ದೇಶದ ಎಲ್ಲಾ ಕಡೆಗಳಲ್ಲಿ ತುತೂರಿಯನ್ನು ಊದಿ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ಐವತ್ತ ನೆಯ ವರುಷವನ್ನು ಪರಿಶುದ್ಧಮಾಡಿ ದೇಶದಲ್ಲಿ ಎಲ್ಲಾ ನಿವಾಸಿಗಳಿಗೆ ಬಿಡುಗಡೆಯನ್ನು ಪ್ರಕಟಿಸಬೇಕು. ಅದು ನಿಮ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ಐವತ್ತನೇ ವರುಷದ ವಾರ್ಷಿಕೋತ್ಸವವಾ ಗಿರಬೇಕು; ನಿಮ್ಮಲ್ಲಿ ಪ್ರತಿಯೊಬ್ಬನು ಅವನವನ ಸ್ವಾಸ್ತ್ಯಕ್ಕೂ ಕುಟುಂಬಕ್ಕ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ಿಂದಿರುಗಿ ಹೋಗ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ಐವತ್ತನೆಯ ಆ ವರುಷವು ನಿಮಗೆ ಸಂಭ್ರಮವಾಗಿ ರುವದು; ನೀವು ಬಿತ್ತಲೂಬಾರದು ಮತ್ತು ತನ್ನಷ್ಟಕ್ಕೆ ತಾನೇ ಬೆಳೆಯುವದ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ೊಯ್ಯಲೂಬಾರದು ಇಲ್ಲವೆ ಕತ್ತರಿಸದಿದ್ದ ದ್ರಾಕ್ಷೇ ಬಳ್ಳಿಗಳಲ್ಲಿ ದ್ರಾಕ್ಷೇ ಹಣ್ಣುಗಳನ್ನು ಕೂಡಿಸಲೂಬಾರ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ಅದು ಸಂಭ್ರಮವೇ; ಅದು ನಿಮಗೆ ಪರಿಶುದ್ಧವಾಗಿರುವದು; ಹೊಲದೊಳಗಿಂದ ಅದರ ಹುಟ್ಟುವಳಿಯನ್ನು ನೀವು ತಿನ್ನ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ಸಂಭ್ರಮದ ಈ ವರುಷದಲ್ಲಿ ಪ್ರತಿಯೊಬ್ಬನು ತನ್ನ ಸ್ವಾಸ್ತ್ಯಕ್ಕೆ ಹಿಂದಿರುಗ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ನು ಹಿಂದಿರುಗ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ತರುವಾಯ ಕರ್ತನು ಸೀನಾಯಿ ಬೆಟ್ಟದಲ್ಲಿ ಮೋಶೆಯೊಂದಿಗೆ ಮಾತನಾಡಿ ಹೇಳಿದ್ದೇ ನಂದರೆ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ನೆರೆಯವನಿಗೆ ಏನಾದರೂ ಮಾರಾಟಮಾಡಿದ್ದರೆ ಇಲ್ಲವೆ ನೆರೆಯವ ನಿಂದ ಕೊಂಡು ಕೊಂಡಿದ್ದರೆ ಒಬ್ಬರಿಗೊಬ್ಬರು ಉಪದ್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ಡಿಸಿಕೊಳ್ಳಬಾರ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ಸಂಭ್ರಮದ ತರುವಾಯ ವರುಷಗಳ ಲೆಕ್ಕದ ಪ್ರಕಾರ ನಿನ್ನ ನೆರೆಯವನಿಂದ ಕೊಂಡುಕೊಳ್ಳಬೇಕು. ಫಲದ ವರುಷಗಳ ಪ್ರಕಾರ ಅವ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ನಗೆ ಮಾರಾಟಮಾ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ವರುಷಗಳು ಹೆಚ್ಚಿದಂತೆಯೇ ಫಲದ ಬೆಲೆಯನ್ನು ಹೆಚ್ಚಿಸಬೇಕು; ವರುಷಗಳು ಕಡಿಮೆಯಿರುವಂತೆಯೇ ಫಲದ ಬೆಲೆ ಯ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ಡಿಮೆಮಾಡಬೇಕು. ಫಲದ ವರುಷಗಳ ಸಂಖ್ಯೆಗನುಸಾರವಾಗಿಯೇ ಅವನು ನಿನಗೆ ಮಾರಾಟ ಮಾ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ಆದದರಿಂದ ನೀವು ಒಬ್ಬರಿಗೊಬ್ಬರು ಉಪದ್ರಪಡಿಸಿಕೊಳ್ಳಬಾರದು; ದೇವರಿಗೆ ನೀನು ಭಯ ಪಡಬೇಕು. ನಿಮ್ಮ ದೇವರಾಗಿರುವ ಕರ್ತ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ಾನ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ಹೀಗೆ ನೀವು ನನ್ನ ನಿಯಮ ನಿರ್ಣಯಗಳನ್ನು ಕೈಕೊಂಡು ಅವುಗಳನ್ನು ಮಾಡಬೇಕು; ಆಗ ನೀವು ದೇಶದಲ್ಲಿ ಸುರಕ್ಷಿತರ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ಆರು ವರುಷ ನೀವು ನಿಮ್ಮ ಹೊಲವನ್ನು ಬಿತ್ತಬೇಕು, ಆರು ವರುಷ ನೀವು ನಿಮ್ಮ ದ್ರಾಕ್ಷೇತೋಟವನ್ನು ಕತ್ತರಿಸಬೇಕು, ಅ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ಾಸಿಸುವ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ಭೂಮಿಯು ತನ್ನ ಫಲವನ್ನು ಕೊಡುವದು; ನೀವು ತಿಂದು ತೃಪ್ತ ರಾಗುವಿರಿ, ಅದರಲ್ಲಿ ಸುರಕ್ಷಿತವಾಗಿ ವಾಸಿಸುವ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ನೀವು--ಇಗೋ, ನಾವು ಬಿತ್ತುವದಿಲ್ಲ ಇಲ್ಲವೆ ನಮ್ಮ ಹುಟ್ಟುವಳಿಯಲ್ಲಿ ಕೂಡಿಸಿಕೊಳ್ಳುವದಿಲ್ಲ, ಏಳ ನೆಯ ವರುಷದ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ಾವು ಏನು ತಿನ್ನೋಣ ಎಂದು ಅನ್ನುವ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ಆಗ ನಾನು ಆರನೆಯ ವರುಷದಲ್ಲಿ ಮೂರು ವರುಷಗಳಿಗೆ ಫಲಫಲಿಸುವಂತೆ ನಿಮ್ಮ ಮೇಲೆ ನನ್ನ ಆಶೀರ್ವಾದವನ್ನು ಆಜ್ಞಾಪಿಸ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ನೀವು ಎಂಟನೆಯ ವರುಷದಲ್ಲಿ ಬಿತ್ತಿ ಅದರ ಫಲವನ್ನು ಒಂಭತ್ತನೆಯ ವರುಷದ ವರೆಗೆ ತಿನ್ನುವಿರಿ; ಅದರ ಫಲ ಬರುವ ವರೆ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ೀವು ಸಂಗ್ರಹಿಸಿದ ಹಳೇದನ್ನೇ ತಿನ್ನುವ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ಇದಲ್ಲದೆ ಭೂಮಿಯನ್ನು ಎಂದಿಗೂ ಮಾರಬಾರದು, ಯಾಕಂದರೆ ಭೂಮಿಯು ನನ್ನದು; ನನ್ನೊಂದಿಗೆ ನೀವು ಪರಕೀಯರೂ ಪ್ರವಾಸಿಗಳ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ಗಿದ್ದೀ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ನಿಮ್ಮ ಸ್ವಾಧೀನದಲ್ಲಿರುವ ಎಲ್ಲಾ ಭೂಮಿಗೆ ಬಿಡುಗಡೆಯನ್ನು ಕೊ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ಗಳಿಂದ ಫಲವನ್ನು ಕೂಡಿ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ನಿನ್ನ ಸಹೋದರನು ಬಡತನದ ನಿಮಿತ್ತವಾಗಿ ತನ್ನ ಸ್ವಾಸ್ತ್ಯದಲ್ಲಿ ಸ್ವಲ್ಪವನ್ನು ಮಾರಿದ ಮೇಲೆ ಅವನ ಬಂಧುವಿನ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ಾರಾದರೂ ಅದನ್ನು ಬಿಡಿಸಿಕೊಳ್ಳು ವದಕ್ಕೆ ಬಂದರೆ ಅವನ ಸಹೋದರನು ಮಾರಿರುವದನ್ನು ಅವನಿಗೆ ಬಿಡುಗಡೆ ಮಾ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ಅವನಿಗೆ ಅದನ್ನು ಬಿಡಿಸಿಕೊಳ್ಳುವದಕ್ಕೆ ಯಾರಾದರೂ ಇಲ್ಲದೆ ತಾನೇ ಅದನ್ನು ಬಿಡಿಸಿಕೊಳ್ಳುವ ಸ್ಥಿತಿ ಉಂಟಾ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ಅವನು ಅದನ್ನು ಮಾರಿದ ವರುಷಗಳನ್ನು ಲೆಕ್ಕಿಸಿ ಅದನ್ನು ಮಾರಿದವನಿಗೆ ಮಿಗಿಲಾದದ್ದನ್ನು ಪೂರ್ತಿಮಾಡಿ ತ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್ವಾಸ್ತ್ಯಕ್ಕೆ ಹಿಂದಿರುಗಬಹು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ತಿರಿಗಿ ಸಲ್ಲಿಸುವದಕ್ಕೆ ಅವನಿಗೆ ಆಗದಿದ್ದರೆ ಅವನು ಮಾರಿದ್ದು ಸಂಭ್ರಮದ ವರುಷದ ವರೆಗೆ ಕೊಂಡುಕೊಂಡವನ ಕೈಯ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ರಬೇಕು; ಸಂಭ್ರಮದ ವರುಷದಲ್ಲಿ ಅದು ಬಿಡುಗಡೆ ಯಾಗಬೇಕು, ಅವನು ತನ್ನ ಸ್ವಾಸ್ತ್ಯಕ್ಕೆ ಹಿಂದಿರುಗ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ಇದಲ್ಲದೆ ಒಬ್ಬನು ಗೋಡೆಯುಳ್ಳ ಪಟ್ಟಣದ ಲ್ಲಿರುವ ನಿವಾಸದ ಮನೆಯನ್ನು ಮಾರಿದರೆ ಅದನ್ನು ಮಾರಿದ ಒಂದು ಪೂರ್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ರುಷದೊಳಗಾಗಿ ಅದನ್ನು ಬಿಡುಗಡೆ ಮಾಡಬೇಕು; ಒಂದು ಪೂರ್ಣ ವರು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ಆದರೆ ವರುಷವು ಪೂರ್ಣವಾಗುವದರೊಳಗಾಗಿ ಅದು ಬಿಡುಗಡೆಯಾಗದಿದ್ದರೆ ಗೋಡೆಯ ಪಟ್ಟಣದೊಳಗಿರುವ ಆ ಮನೆಯು ಅದ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ಐಗುಪ್ತದೇಶದೊಳಗಿಂದ ನಾನು ಹೊರಗೆ ಕರತಂದ ಅವರು ನನ್ನ ಸೇವಕರಾಗಿದ್ದಾರೆ; ಅವರು ದಾಸರಾಗಿ ಮಾರಲ್ಪಡಬಾರ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ೊಂಡುಕೊಂಡವನಿಗೆ ಅವನ ತಲತಲಾಂತರಕ್ಕೂ ಸ್ಥಿರವಾಗಿಡಲ್ಪಡಬೇಕು; ಸಂಭ್ರಮದ ವರುಷದಲ್ಲಿ ಅದು ಬಿಡುಗಡೆಯಾಗ ಬಾರ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ಆದರೆ ಸುತ್ತಲೂ ಗೋಡೆಗಳಿಲ್ಲದ ಹಳ್ಳಿಗಳಲ್ಲಿಯ ಮನೆಗಳು ದೇಶದ ಭೂಮಿಯೊಂದಿಗೆ ಲೆಕ್ಕಿಸಲ್ಪಡಬೇಕು. ಅವುಗಳಿಗೆ ಬಿಡುಗಡ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ರಬೇಕು; ಸಂಭ್ರಮ ವರುಷದಲ್ಲಿ ಅವು ಬಿಡುಗಡೆಯಾಗ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ಇದಲ್ಲದೆ ಲೇವಿಯರ ಪಟ್ಟಣಗಳ ವಿಷಯವಾ ಗಿಯೂ ಅವರ ಸ್ವಾಸ್ತ್ಯವಾಗಿರುವ ಪಟ್ಟಣಗಳಲ್ಲಿನ ಮನೆಗಳ ವಿಷಯವಾಗಿಯೂ ಲೇವಿಯ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ಾವ ಸಮಯದಲ್ಲಿಯಾದರೂ ಬಿಡಿಸಿಕೊಳ್ಳಬಹು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ಲೇವಿಯರಿಂದ ಏನಾದರೂ ಕೊಂಡುಕೊಂಡರೆ ಕೊಂಡುಕೊಂಡ ಮನೆಯೂ ಅವನ ಸ್ವಾಸ್ತ್ಯದ ಪಟ್ಟಣವೂ ಸಂಭ್ರಮದ ವರುಷದಲ್ಲಿ ಬಿಡುಗಡೆಯಾ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ೇಕು; ಲೇವಿಯರ ಪಟ್ಟಣಗಳ ಮನೆಗಳು ಇಸ್ರಾ ಯೇಲ್‌ ಮಕ್ಕಳ ಮಧ್ಯದಲ್ಲಿ ಅವರಿಗೆ ಸ್ವಾಸ್ತ್ಯವಾಗಿವ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ಆದರೆ ಅವರ ಪಟ್ಟಣಗಳಿಗೆ ಸೇರಿರುವ ಉಪ ನಗರಗಳ ಹೊಲವನ್ನು ಮಾರಬಾರದು. ಅದು ಅವರಿಗೆ ನಿತ್ಯವಾದ ಸ್ವಾಸ್ತ್ಯವ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ನಿನ್ನ ಸಹೋದರನು ಬಡವನಾಗಿ ನಿನ್ನ ಬಳಿಯಲ್ಲಿ ಕ್ಷೀಣನಾಗಿ ಬಿದ್ದುಕೊಂಡಿದ್ದರೆ ಅವನು ಪರಕೀಯ ನಾಗಿದ್ದರ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ವಾಸಿಯಾಗಿದ್ದರೂ ಅವನು ನಿನ್ನ ಬಳಿ ಯಲ್ಲಿ ಬದುಕುವ ಹಾಗೆ ಅವನಿಗೆ ಸಹಾಯಮಾಡ 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ಆದರೆ ಏಳನೆಯ ವರುಷವು ದೇಶಕ್ಕೆ ವಿಶ್ರಾಂತಿಗಾಗಿ ಸಬ್ಬತ್ತಾಗಿರುವದು, ಕರ್ತನಿಗಾಗಿ ಒಂದು ಸಬ್ಬತ್ತಾಗಿರುವದು. ನೀ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ನೀನು ಅವನಿಂದ ಬಡ್ಡಿಯನ್ನಾಗಲಿ ಇಲ್ಲವೆ ಲಾಭವನ್ನಾಗಲಿ ತೆಗೆದುಕೊಳ್ಳಬಾರದು. ಆದರೆ ನಿನ್ನ ಸಹೋದರನು ನಿನ್ನೊಂದ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ದುಕುವಂತೆ ನಿನ್ನ ದೇವ ರಿಗೆ ಭಯಪಡ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ನೀನು ಅವನಿಗೆ ನಿನ್ನ ಹಣವನ್ನು ಬಡ್ಡಿಗೆ ಕೊಡಬಾರದು ಇಲ್ಲವೆ ಲಾಭಕ್ಕಾಗಿ ನಿನ್ನ ಆಹಾರ ವನ್ನು ಸಾಲವಾಗಿ ಕೊಡಬೇಡ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ನಿನಗೆ ಕಾನಾನ್‌ ದೇಶವನ್ನು ಕೊಡುವಂತೆಯೂ ನಿನಗೆ ದೇವರಾಗಿರು ವಂತೆಯೂ ನಿನ್ನನ್ನು ಐಗುಪ್ತದೇಶದೊಳಗಿಂದ ಹೊರಗೆ ಕರತ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ನ್ನ ದೇವರಾಗಿರುವ ಕರ್ತನು ನಾನ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ಇದಲ್ಲದೆ ನಿನ್ನೊಂದಿಗೆ ವಾಸಿಸುವ ನಿನ್ನ ಸಹೋದರನು ಬಡವನಾಗಿದ್ದು ನಿನಗೆ ಮಾರಲ್ಪಟ್ಟಿದ್ದರೆ ಅವನು ದಾಸನಂತೆ ನಿನ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ೇವೆಮಾಡಲು ನೀನು ಅವನನ್ನು ಒತ್ತಾಯ ಮಾಡಬಾರ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ಆದರೆ ಕೂಲಿ ಯಾಳಂತೆಯೂ ಪ್ರವಾಸಿಯಂತೆಯೂ ಅವನು ನಿನ್ನ ಬಳಿಯಲ್ಲಿ ಇರಲಿ. ಜೂಬಿಲಿ ಸಂವತ್ಸರದ ವರೆಗೆ ನಿನ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ೇವೆಮಾಡಲ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2026-09-07T02:52:41Z</dcterms:created>
  <dcterms:modified xsi:type="dcterms:W3CDTF">2026-09-07T02:52:41Z</dcterms:modified>
  <dc:title>ಲೇವಿಯಕಾಂಡ : 25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