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62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ெஞ்சமே நீ – En Nenjamae Nee Lyrics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என் நெஞ்சமே நீ மோட்சத்தை
விரும்பித் தேடி கர்த்தரை
வணக்கத்துடனே
துதித்துப் பாடி என்றைக்கும்
புகழ்ந்து போற்று நித்தமும்
மகிழ்ச்சியாகவ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ட்சத்திரங்கள், சந்திரன்,
வெம் காந்தி வீசும் சூரியன்,
ஆகாச சேனைகள்,
மின் மேகம் காற்று மாரியே,
வானங்களின் வானங்களே,
ஒன்றாகப் பாடுங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ஸ்தாரமான பூமியே,
நீயும் எழுந்து வாழ்த்தல் செய்,
யெகோவா நல்லவர்
சராசரங்கள் அனைத்தும்
அவர் சொற்படி நடக்கும்
அவரே ஆண்டவ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ரத்திலுள்ள சேனையே
புவியிலுள்ள மாந்தரே
வணங்க வாருங்கள்
யெகோவாதாம் தயாபரர்
எல்லாவற்றிற்கும் காரணர்
அவரைப் போற்றுங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2026-07-04T06:19:10Z</dcterms:created>
  <dcterms:modified xsi:type="dcterms:W3CDTF">2026-07-04T06:19:10Z</dcterms:modified>
  <dc:title>துதிப் பாடல்கள் : 147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