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iour, like a shepherd lead us, 
Much we need Thy tenderest care ; 
In Thy pleasant pastures feed us, 
For our use Thy folds prepare. 
Blessed Jesus, blessed Jesus, 
Thou hast bought us, Thine we a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are Thine : do Thou befriend us, 
Be the Guardian of our way ; 
Keep Thy flock, from sin defend us, 
Seek us when we go astray. 
Blessed Jesus, blessed Jesus, 
Hear, oh hear us when we pr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 hast promised to receive us, 
Poor and sinful though we be; 
Thou hast mercy to relieve us, 
Grace to cleanse, and power to free. 
Blessed Jesus, blessed Jesus, 
Let us early turn to Th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Early let us seek Thy favour, 
Early let us do Thy will ; 
Blessed Lord and only Saviour, 
With Thy love our bosoms fill. 
Blessed Jesus, blessed Jesus, 
Thou hast loved us, love us sti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2026-07-30T15:25:35Z</dcterms:created>
  <dcterms:modified xsi:type="dcterms:W3CDTF">2026-07-30T15:25:35Z</dcterms:modified>
  <dc:title>Hymn : 1164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