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912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ar, far beyond the storms that gather
Dark o'er our way,  
There shines the light of joy eternal 
Bright in the realms of day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re shall sorrow, pain, and parting, 
Grieve our hearts no more ; 
Soon, soon we'll meet beyond the river. 
Safe on the Home-land shor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Far, far beyond the rolling billows 
Faith spreads her wings ; 
Love tells us of the golden City, 
Hope of its glory sings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Far, far beyond the vale and shadow 
Loved ones have passed ; 
We'll meet them in the  many mansions, 
All gathered home at last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O blessed morn of joy unbounded ! 
O glorious day ! 
There every tear of grief and anguish 
Jesus shall wipe away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2026-07-31T18:34:15Z</dcterms:created>
  <dcterms:modified xsi:type="dcterms:W3CDTF">2026-07-31T18:34:15Z</dcterms:modified>
  <dc:title>Hymn : 971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