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எந்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ாட அருள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 வார்த்த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ிட கா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இ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கின்ற மாந்தர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ிடும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ாடி ஜெபிக்கின்றேன்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பா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கா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ெபவேளை உமைத்தே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ஜெபம் 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ின் பிரவாக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பதில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ோட்டை எந்தன் தஞ்ச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நா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ாது ஜெப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ஆவி வர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யாவும் அக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 கேட்டு உம் பாத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2026-07-31T14:49:47Z</dcterms:created>
  <dcterms:modified xsi:type="dcterms:W3CDTF">2026-07-31T14:49:47Z</dcterms:modified>
  <dc:title>துதிப் பாடல்கள் : 842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