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ப் பிரியாத மெய் அன்ப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ந்தன் ஆத்ம நேசரே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றும் உயர்த்தி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ப் பிரியாத மெய்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ான் உலகின் இரட்சக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பாவமும் சுமந்து தீர்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ை ஆராதிக்கின்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ுழு உள்ளத்தோடு வணங்க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2026-07-25T11:42:36Z</dcterms:created>
  <dcterms:modified xsi:type="dcterms:W3CDTF">2026-07-25T11:42:36Z</dcterms:modified>
  <dc:title>துதிப் பாடல்கள் : 513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