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ப் பிரியாத மெய் அன்ப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ந்தன் ஆத்ம நேசரே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ன்றும் உயர்த்திப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க்கிறேன்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ப் பிரியாத மெய் அன்ப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தான் உலகின் இரட்சக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பாவமும் சுமந்து தீர்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முழு உள்ளத்தோடு வணங்கு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2026-06-10T10:03:26Z</dcterms:created>
  <dcterms:modified xsi:type="dcterms:W3CDTF">2026-06-10T10:03:26Z</dcterms:modified>
  <dc:title>துதிப் பாடல்கள் : 513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