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Lover of my soul, 
Let me to Thy bosom fly, 
While the nearer waters roll, 
While the tempest still is high ; 
Hide me, O my Saviour, hide, 
Till the storm of life is past ; 
Safe into the haven guide. 
Oh, receive my soul at las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ther refuge have I none, 
Hangs my helpless soul on Thee ; 
Leave, oh, leave me not alone, 
Still support and comfort me : 
All my trust on Thee is stayed, 
All my help from Thee I bring ; 
Cover my defenceless head 
With the shadow of Thy w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, O Christ, art all I want ; 
More than all in Thee I find : 
Raise the fallen, cheer the faint, 
Heal the sick, and lead the blind : 
Just and holy is Thy name, 
I am all unrighteousness ; 
Vile, and full of sin I am, 
Thou art full of truth and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lenteous grace with Thee is found---- 
Grace to cover all my sin : 
Let the healing streams abound ; 
Make me, keep me pure within : 
Thou of life the Fountain art, 
Freely let me take of Thee : 
Spring Thou up within my heart, 
Rise to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2026-07-30T20:26:27Z</dcterms:created>
  <dcterms:modified xsi:type="dcterms:W3CDTF">2026-07-30T20:26:27Z</dcterms:modified>
  <dc:title>Hymn : 227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