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6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நமது கால்கள் மான்களைப் போல
நடந்து ஓடிப் பாய்ந்திடவே
உயர் ஸ்தலத்தில் ஏற்றுகின்றாரே
உன்னதமான ஊழியத்தில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கிருபை என்றும் பெருக
தேவனை ஸ்தோத்தரிப்போம்
பாவ இருள் அகல
தேவ ஒளி அடைந்த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பரமனேசு வந்திடும்போது
பறந்து நாமும் சென்றிடுவோம்
பரமனோடு நீடூழி வாழும்
பரம பாக்கியம் பெறு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கிருபை என்றும் பெருக
தேவனை ஸ்தோத்தரிப்போம்
பாவ இருள் அகல
தேவ ஒளி அடைந்த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மது இயேசு கிறிஸ்துவின் நாமம்
நானிலமெங்கும் ஓங்கிடவே
புனிதமான பரிசுத்த வாழ்வை
மனிதராம் எமக்களித்த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கிருபை என்றும் பெருக
தேவனை ஸ்தோத்தரிப்போம்
பாவ இருள் அகல
தேவ ஒளி அடைந்த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வரை நோக்கி கூப்பிடும் வேளை
அறிவிப்பாரே அற்புதங்கள்
எனக்கெட்டாத அறிந்திடலாகா
எத்தனையோ பதிலளித்த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கிருபை என்றும் பெருக
தேவனை ஸ்தோத்தரிப்போம்
பாவ இருள் அகல
தேவ ஒளி அடைந்த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தறிப்போன பாவிகளாக
சிதறி எங்குமே அலைந்தோம்
அவரை நாம் தெரிந்தறியோமே
அவர் நம்மை தெரிந்தெடுத்த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கிருபை என்றும் பெருக
தேவனை ஸ்தோத்தரிப்போம்
பாவ இருள் அகல
தேவ ஒளி அடைந்த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லத்த ஜாதி ஆயிரமாக
படர்ந்து ஓங்கி நாம் வளர
எளிமையும் சிறுமையுமான
எமக்கவர் அருள் புரி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கிருபை என்றும் பெருக
தேவனை ஸ்தோத்தரிப்போம்
பாவ இருள் அகல
தேவ ஒளி அடைந்த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2026-07-30T10:28:47Z</dcterms:created>
  <dcterms:modified xsi:type="dcterms:W3CDTF">2026-07-30T10:28:47Z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