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ting on the faithfulness of Christ our Lord,
Resting on the fulness of His own sure word ; 
Resting on His wisdom, on His love and power,  
Resting on His covenant from hour to hou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sting 'neath His guiding hand for 
untracked days,
Resting 'neath His shadow from the noontide rays; 
Resting at the eventide, beneath His w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fair pavilion of our Saviour- K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sting in the fortress while the foe is nigh, 
Resting in the lifeboat while the waves roll high ;
Resting in His chariot for the swift 
glad race,
Resting, always resting, in His boundless gr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sting in the pastures, and beneath the Rock,
Resting by the waters where He leads His flock ; 
Resting, while we listen at His 
glorious feet, [rest complete ! 
Resting in His arms of love----oh,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Resting and believing, let us onward press, 
Resting on Himself,  the Lord our Righteousness !  
Resting and rejoicing, let His saved ones sing---
Glory, glory, glory be to Christ our King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2026-09-08T09:48:49Z</dcterms:created>
  <dcterms:modified xsi:type="dcterms:W3CDTF">2026-09-08T09:48:49Z</dcterms:modified>
  <dc:title>Hymn : 668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