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ாவீது இஸ்ரவேலையெல்லாம் ஆண்டு, தன்னுடைய ஜனத்திற்கெல்லாம் நியாயமும் நீதியும் செய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ாவீது இஸ்ரவேலையெல்லாம் ஆண்டு, தன்னுடைய ஜனத்திற்கெல்லாம் நியாயமும் நீதியும் செய்த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ெருயாவின் குமாரன் யோவாப் இராணுவத்தலைவனாயிருந்தான்; ஆகிலூதின் குமாரனாகிய யோசபாத் மந்திரியாயிருந்த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கிதூபின் குமாரன் சாதோக்கும், அபியத்தாரின் குமாரன் அபிமெலேக்கும் ஆசாரியராயிருந்தார்கள்; சவிஷா சம்பிரதியாயிருந்த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யோய்தாவின் குமாரன் பெனாயா கிரேத்தியருக்கும் பிலேத்தியருக்கும் தலைவனாயிருந்தான்; தாவீதின் புத்திரர் ராஜாவினிடத்தில் பிரதானிகளாயிருந்த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யோய்தாவின் குமாரன் பெனாயா கிரேத்தியருக்கும் பிலேத்தியருக்கும் தலைவனாயிருந்தான்; தாவீதின் புத்திரர் ராஜாவினிடத்தில் பிரதானிகளாயிருந்த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ற்குப்பின்பு, தாவீது பெலிஸ்தரை முறிய அடித்து, அவர்களைக் கீழ்ப்படுத்தி, காத்பட்டணத்தையும் அதின் கிராமங்களையும் பெலிஸ்தரின் கையிலிருந்து பிடித்துக்கொண்ட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ற்குப்பின்பு, தாவீது பெலிஸ்தரை முறிய அடித்து, அவர்களைக் கீழ்ப்படுத்தி, காத்பட்டணத்தையும் அதின் கிராமங்களையும் பெலிஸ்தரின் கையிலிருந்து பிடித்துக்கொண்ட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மோவாபியரையும் முறியடித்ததினால், மோவாபியர் தாவீதைச் சேவித்து அவனுக்குக் காணிக்கைகளைச் செலுத்தின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ோபாவின் ராஜாவாகிய ஆதாரேசர் ஐபிராத் நதியண்டையில் தன் இராணுவத்தை நிறுத்தப்போகிறபோது, தாவீது அவனையும் ஆமாத்தின் கிட்டே முறிய அடித்த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் தாவீது ராஜாவின் சுகசெய்தியை விசாரிக்கவும், அவன் ஆதாரேசரோடு யுத்தம்பண்ணி, அவனை முறிய அடித்ததற்காக அவனுக்கு வினவுதல் சொல்லவும், தன் குமாரனாகிய அதோராமையும், பொன்னும் வெள்ளியும் வெண்கலமுமான சகலவிதத் தட்டுமுட்டுகளையும், அவனிடத்துக்கு அனுப்பினான்; ஆதாரேசர் தோயூவின்மேல் யுத்தம்பண்ணுகிறவனாயிருந்த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ோபாவின் ராஜாவாகிய ஆதாரேசர் ஐபிராத் நதியண்டையில் தன் இராணுவத்தை நிறுத்தப்போகிறபோது, தாவீது அவனையும் ஆமாத்தின் கிட்டே முறிய அடித்த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ுக்கு இருந்த ஆயிரம் இரதங்களையும் ஆயிரம் குதிரைவீரரையும் பதினாயிரம் காலாட்களையும் பிடித்து, இரதங்களில் நூறு இரதங்களையும் வைத்துக்கொண்டு, மற்றவைகளையெல்லாம் துண்டாடிப்போட்ட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ுக்கு இருந்த ஆயிரம் இரதங்களையும் ஆயிரம் குதிரைவீரரையும் பதினாயிரம் காலாட்களையும் பிடித்து, இரதங்களில் நூறு இரதங்களையும் வைத்துக்கொண்டு, மற்றவைகளையெல்லாம் துண்டாடிப்போட்ட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ோபாவின் ராஜாவாகிய ஆதாரேசருக்கு உதவிசெய்ய தமஸ்குபட்டணத்தாராகிய சீரியர் வந்தார்கள்; தாவீது சீரியரில் இருபத்தீராயிரம்பேரை வெட்டிப்போட்டு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ோபாவின் ராஜாவாகிய ஆதாரேசருக்கு உதவிசெய்ய தமஸ்குபட்டணத்தாராகிய சீரியர் வந்தார்கள்; தாவீது சீரியரில் இருபத்தீராயிரம்பேரை வெட்டிப்போட்ட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மஸ்குவுக்கடுத்த சீரியாவிலே தாணையங்களை வைத்தான்; சீரியர் தாவீதைச் சேவித்து அவனுக்குக் காணிக்கைகளைச் செலுத்தினார்கள்; தாவீது போன இடத்திலெல்லாம் கர்த்தர் அவனைக் காப்பாற்றின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மஸ்குவுக்கடுத்த சீரியாவிலே தாணையங்களை வைத்தான்; சீரியர் தாவீதைச் சேவித்து அவனுக்குக் காணிக்கைகளைச் செலுத்தினார்கள்; தாவீது போன இடத்திலெல்லாம் கர்த்தர் அவனைக் காப்பாற்றின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தாரேசரின் சேவகருக்கு இருந்த பொன் பரிசைகளைத் தாவீது எடுத்து, அவைகளை எருசலேமுக்குக் கொண்டுவந்த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தாரேசரின் பட்டணங்களாகிய திப்காத்திலும் கூனிலுமிருந்து தாவீது வெகு திரளான வெண்கலத்தையும் எடுத்துக்கொண்டுவந்தான்; அதினாலே சாலொமோன் வெண்கலக் கடல்தொட்டியையும் தூண்களையும் வெண்கலத் தட்டுமுட்டுகளையும் உண்டாக்கின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தாரேசரின் பட்டணங்களாகிய திப்காத்திலும் கூனிலுமிருந்து தாவீது வெகு திரளான வெண்கலத்தையும் எடுத்துக்கொண்டுவந்தான்; அதினாலே சாலொமோன் வெண்கலக் கடல்தொட்டியையும் தூண்களையும் வெண்கலத் தட்டுமுட்டுகளையும் உண்டாக்கின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் தாவீது ராஜாவின் சுகசெய்தியை விசாரிக்கவும், அவன் ஆதாரேசரோடு யுத்தம்பண்ணி, அவனை முறிய அடித்ததற்காக அவனுக்கு வினவுதல் சொல்லவும், தன் குமாரனாகிய அதோராமையும், பொன்னும் வெள்ளியும் வெண்கலமுமான சகலவிதத் தட்டுமுட்டுகளையும், அவனிடத்துக்கு அனுப்பினான்; ஆதாரேசர் தோயூவின்மேல் யுத்தம்பண்ணுகிறவனாயிருந்த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ாவீது சோபாவின் ராஜாவாகிய ஆதாரேசரின் இராணுவத்தையெல்லாம் முறிய அடித்த செய்தியை ஆமாத்தின் ராஜாவாகிய தோயூ கேட்டபோது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ாவீது சோபாவின் ராஜாவாகிய ஆதாரேசரின் இராணுவத்தையெல்லாம் முறிய அடித்த செய்தியை ஆமாத்தின் ராஜாவாகிய தோயூ கேட்டபோது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் தாவீது ராஜாவின் சுகசெய்தியை விசாரிக்கவும், அவன் ஆதாரேசரோடு யுத்தம்பண்ணி, அவனை முறிய அடித்ததற்காக அவனுக்கு வினவுதல் சொல்லவும், தன் குமாரனாகிய அதோராமையும், பொன்னும் வெள்ளியும் வெண்கலமுமான சகலவிதத் தட்டுமுட்டுகளையும், அவனிடத்துக்கு அனுப்பினான்; ஆதாரேசர் தோயூவின்மேல் யுத்தம்பண்ணுகிறவனாயிருந்த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்தத் தட்டுமுட்டுகளையும், தான் ஏதோமியர், மோவாபியர், அம்மோன் புத்திரர், பெலிஸ்தர், அமலேக்கியர் என்னும் சகல ஜாதிகளின் கையிலும் வாங்கின வெள்ளியையும், பொன்னையும்கூடத் தாவீதுராஜா கர்த்தருக்குப் பரிசுத்தமென்று நேர்ந்துகொண்ட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்தத் தட்டுமுட்டுகளையும், தான் ஏதோமியர், மோவாபியர், அம்மோன் புத்திரர், பெலிஸ்தர், அமலேக்கியர் என்னும் சகல ஜாதிகளின் கையிலும் வாங்கின வெள்ளியையும், பொன்னையும்கூடத் தாவீதுராஜா கர்த்தருக்குப் பரிசுத்தமென்று நேர்ந்துகொண்ட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ெருயாவின் குமாரன் அபிசாயி உப்புப் பள்ளத்தாக்கிலே பதினெண்ணாயிரம் ஏதோமியரை முறிய அடித்த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கையால் தாவீது ஏதோமிலே தாணையம் போட்டான்; ஏதோமியர் எல்லாரும் அவனைச் சேவிக்கிறவர்களானார்கள்; தாவீது போன இடத்திலெல்லாம் கர்த்தர் அவனைக் காப்பாற்றின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கையால் தாவீது ஏதோமிலே தாணையம் போட்டான்; ஏதோமியர் எல்லாரும் அவனைச் சேவிக்கிறவர்களானார்கள்; தாவீது போன இடத்திலெல்லாம் கர்த்தர் அவனைக் காப்பாற்றின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94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ഇങ്ങനെ ദാവീദ് എല്ലായിസ്രായേലിന്നും രാജാവായി വാണു; തന്റെ സകലജനത്തിന്നും നീതിയും ന്യായവ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ടത്തി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സെരൂയയുടെ മകനായ യോവാബ് സേനാധിപതി ആയിരുന്നു; അഹീലൂദിന്റെ മകനായ യെഹോശാഫാത്ത് മന്ത്രി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അഹീത്തൂബിന്റെ മകനായ സാദോക്കും അബ്യാഥാരിന്റെ മകനായ അഹീമേലെക്കും പുരോഹിതന്മാരും ശവ്ശാ രായസക്കാര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യെഹോയാദയുടെ മകനായ ബെനായാവു ക്രേത്യർക്കും പ്ളേത്യർക്കും അധിപതിയും ആയിരുന്നു; ദാവീദ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ുത്രന്മാർ രാജാവിന്റെ അടുക്കൽ പ്രധാനപരിചാരകന്മാര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അതിന്റെശേഷം ദാവീദ് ഫെലിസ്ത്യരെ തോല്പിച്ചു അടക്കി, ഗത്തും അതിനോടു ചേർന്ന ഗ്രാമങ്ങളും ഫെലിസ്ത്യര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യ്യിൽ നിന്നു പിട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പിന്നെ അവൻ മോവാബിനെ തോല്പിച്ചു; മോവാബ്യർ ദാവീദിന്റെ ദാസന്മാരായി കാഴ്ചകൊണ്ടു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സോബാരാജാവായ ഹദദേസെർ ഫ്രാത്ത് നദീതീരത്തിങ്കൽ തന്റെ ആധിപത്യം ഉറപ്പിപ്പാൻ പോയപ്പോൾ ദാവീദ് അവന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അവൻ ദാവീദ്‍രാജാവിനോടു കുശലും ചോദിപ്പാനും അവൻ ഹദദേസെരിനോടു യുദ്ധം ചെയ്തു അവനെ തോല്പിച്ചതുകൊണ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ഹമാത്തിൽവെച്ചു തോല്പിച്ചുകള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അവന്റെ വക ആയിരം രഥങ്ങളെയും ഏഴായിരം കുതിരപ്പടയാളികളെയും ഇരുപതിനായിരം കാലാളുകളെയും ദാവീദ് പിടിച്ച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ാവീദ് അവയിൽ നൂറു രഥകൂതിരകളെ വെച്ചുകൊണ്ടുശേഷം രഥകൂതിരകളെ ഒക്കെയും കുതിഞരമ്പു വെട്ടിക്കള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സോബാരാജാവായ ഹദദേസെരിനെ സഹായിപ്പാൻ ദമ്മേശെക്കിലെ അരാമ്യർ വന്നപ്പോൾ ദാവീദ് അരാമ്യരിൽ ഇരുപതിനായിര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േരെ നിഗ്രഹ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പിന്നെ ദാവീദ് ദമ്മേശെക്കിനോടു ചേർന്ന അരാമിൽ കാവല്പട്ടാളങ്ങളെ പാർപ്പിച്ചു; അരാമ്യരും ദാവീദ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ാസന്മാരായി കാഴ്ചകൊണ്ടുവന്നു; ഇങ്ങനെ ദാവീദ് ചെന്നേടത്തൊക്കെയും യഹോവ അവന്നു ജയം നല്ക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ഹദദേസെരിന്റെ ദാസന്മാർക്കുണ്ടായിരുന്ന പൊൻപരിചകളെ ദാവീദ് എടുത്തു യെരൂശലേമിലേക്കു കൊണ്ടു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ഹദദേസെരിന്റെ പട്ടണങ്ങളായ തിബ്ഹാത്തിൽനിന്നും കൂനിൽനിന്നും അനവധി താമ്രവും കൊണ്ടുവന്നു; അതുകൊണ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ലോമോൻ താമ്രക്കടലും സ്തംഭങ്ങളും താമ്രപാത്രങ്ങളും ഉണ്ടാക്ക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െ അഭിനന്ദിപ്പാനും തന്റെ മകനായ ഹദോരാമിനെ അയച്ചു; ഹദദേസരും തോവൂവും തമ്മിൽ കൂടക്കൂടെ യുദ്ധ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എന്നാൽ ദാവീദ് സോബാരാജാവായ ഹദദേസെരിന്റെ സൈന്യത്തെയെല്ലാം തോല്പിച്ചുകളഞ്ഞു എന്നു ഹമാത്ത്‌രാജാവ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ോവൂ കേട്ടപ്പോ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ണ്ടായിരുന്നു; അവൻ പൊന്നു, വെള്ളി താമ്രം ഇവകൊണ്ടുള്ള സകലവിധസാധനങ്ങളെയും കൊണ്ടു 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ദാവീദ്‍രാജാവു അവയെ താൻ ഏദോം, മോവാബ്, അമ്മോന്യർ, ഫെലിസ്ത്യർ, അമാലേക്ക് മുതലായ സകലജാതികള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ക്കൽനിന്നും പിടിച്ചെടുത്ത വെള്ളിയോടും പൊന്നിനോടുംകൂടെ യഹോവെക്കു വിശുദ്ധീകര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സെരൂയയുടെ മകനായ അബീശായി ഉപ്പുതാഴ്വരയിൽവെച്ചു എദോമ്യരിൽ പതിനെണ്ണായിരംപേരെ സംഹര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ദാവീദ് എദോമിൽ കാവല്പട്ടാളങ്ങളെ ആക്കി; എദോമ്യർ എല്ലാവരും അവന്നു ദാസന്മാർ ആയ്തീർന്നു. അങ്ങ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ാവീദ് ചെന്നേടത്തൊക്കെയും യഹോവ അവന്നു ജയം നല്ക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2026-08-02T15:06:17Z</dcterms:created>
  <dcterms:modified xsi:type="dcterms:W3CDTF">2026-08-02T15:06:17Z</dcterms:modified>
  <dc:title>1 நாளாகமம் : 18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