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presProps" Target="presProps.xml"/>
  <Relationship Id="rId20" Type="http://schemas.openxmlformats.org/officeDocument/2006/relationships/viewProps" Target="viewProps.xml"/>
  <Relationship Id="rId2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78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் அக்கினி அனுப்ப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ியாவின் தேவன் மெய்தே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 தேசங்கள் பாட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திர்த்திடும் சிங்கங்களி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ய்களை கட்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னியேலின் தேவன் மெய்தே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 இராஜாக்கள் சொல்ல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ஸ்ரவேலின் ஜெயபெல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ள் சேனையின் கர்த்த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வார்த்தையினால் பிழைத்திருப்ப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கிருபையினால் நிலைத்திருப்ப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ே தேவனாம்எங்கள் சேனையின் கர்த்த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உயர்த்தியே நா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சத்தை சுதந்தரிப்ப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கால்கள் அழிந்திட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2026-07-09T07:19:24Z</dcterms:created>
  <dcterms:modified xsi:type="dcterms:W3CDTF">2026-07-09T07:19:24Z</dcterms:modified>
  <dc:title>துதிப் பாடல்கள் : 611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