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்றிக்கொடி பிடித்திடுவோம்
நாம் வீர நடை நடந்திடுவ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்றிக்கொடி பிடித்திடுவோம்
நாம் வீர நடை நடந்திடுவோ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ெள்ளம்போல சாத்தான் வந்தாலும்
ஆவிதாமே கொடி பிடிப்பார். (2)
அஞ்சாதே என் மகனே
நீ அஞ்சாதே என் மகளே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்றிக்கொடி பிடித்திடுவோம்
நாம் வீர நடை நடந்திடுவ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ஆயிரம்தான் துன்பம் வந்தாலும்
அணுகாது அணுகாது. (2)
ஆவியின் பட்டயம் உண்டு
நாம் ஆலகையை வென்று விட்டோ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்றிக்கொடி பிடித்திடுவோம்
நாம் வீர நடை நடந்திடுவ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ாடானாலும் மேடானாலும்
கர்த்தருக்கு பின் நடப்போம். (2)
கலப்பையில் கை வைத்திட்டோம்
நாம் திரும்பி பார்க்க மாட்டோ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்றிக்கொடி பிடித்திடுவோம்
நாம் வீர நடை நடந்திடுவ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ோலியாத்தை முறியடிப்போம்
இயேசுவின் நாமத்தினால். (2)
விசுவாச கேடயத்தால்
பிசாசை வென்றிடுவோ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2026-07-09T08:52:29Z</dcterms:created>
  <dcterms:modified xsi:type="dcterms:W3CDTF">2026-07-09T08:52:29Z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