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கர்த்தர் மோசேயை நோக்கி: நீ ஆரோனிடத்தில் உன் கோலை எடுத்து எகிப்தின் நீர் நிலைகளாகிய அவர்கள் வாய்க்கால்கள்மேலும் நதிகள்மேலும் குளங்கள்மேலும் தண்ணீர் நிற்கிற எல்லா இடங்கள் மேலும், அவைகள் இரத்தமாகும் படிக்கு, உன் கையை நீட்டு; அப்பொழுது எகிப்து தேசம் எங்கும் மரப் பாத்திரங்களிலும் கற்பாத்திரங்களிலும் இரத்தம் உண்டாயிருக்கும் என்று சொல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கட்டளையிட்டபடி மோசேயும் ஆரோனும் செய்தார்கள்; பார்வோனுடைய கண்களுக்கு முன்பாகவும், அவன் ஊழியக்காரரின் கண்களுக்கு முன்பாகவும் கோலை ஓங்கி; நதியிலுள்ள தண்ணீரை அடிக்க, நதியிலுள்ள தண்ணீரெல்லாம் இரத்தமாய் மாறிப்போ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கட்டளையிட்டபடி மோசேயும் ஆரோனும் செய்தார்கள்; பார்வோனுடைய கண்களுக்கு முன்பாகவும், அவன் ஊழியக்காரரின் கண்களுக்கு முன்பாகவும் கோலை ஓங்கி; நதியிலுள்ள தண்ணீரை அடிக்க, நதியிலுள்ள தண்ணீரெல்லாம் இரத்தமாய் மாறிப்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தியின் மீன்கள் செத்து, நதி நாறிப்போயிற்று; நதியின் தண்ணீரைக் குடிக்க எகிப்தியருக்குக் கூடாமற் போயிற்று, எகிப்து தேசமெங்கும் இரத்தம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தியின் மீன்கள் செத்து, நதி நாறிப்போயிற்று; நதியின் தண்ணீரைக் குடிக்க எகிப்தியருக்குக் கூடாமற் போயிற்று, எகிப்து தேசமெங்கும் இரத்தம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கிப்தின் மந்திரவாதிகளும் தங்கள் மந்திர வித்தையினால் அப்படிச் செய்தார்கள்; கர்த்தர் சொல்லியிருந்தபடி பார்வோனின் இருதயம் கடினப்பட்டது. அவர்களுக்குச் செவிகொடாமற் 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கிப்தின் மந்திரவாதிகளும் தங்கள் மந்திர வித்தையினால் அப்படிச் செய்தார்கள்; கர்த்தர் சொல்லியிருந்தபடி பார்வோனின் இருதயம் கடினப்பட்டது. அவர்களுக்குச் செவிகொடாமற் போ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ார்வோனின் இருதயத்தைக் கடினப்படுத்தி, எகிப்துதேசத்தில் என் அடையாளங்களையும் அற்புதங்களையும் மிகுதியாய் நடப்பி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ார்வோனின் இருதயத்தைக் கடினப்படுத்தி, எகிப்துதேசத்தில் என் அடையாளங்களையும் அற்புதங்களையும் மிகுதியாய் நடப்பி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ார்வோன் இதையும் சிந்தியாமல், தன் வீட்டிற்குத் திரும்பிப்போ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பார், உன்னை நான் பார்வோனுக்கு தேவனாக்கினேன்; உன் சகோதரனாகிய ஆரோன் உன் தீர்க்கதரிசியாயிருப்ப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ர்வோன் உங்களுக்குச் செவிகொடுக்க மாட்டான்; ஆகையால் எகிப்துக்கு விரோதமாக நான் என் கையை நீட்டி, மகா தண்டனையினால் என் சேனைகளும் என் ஜனங்களுமாகிய இஸ்ரவேல் புத்திரரை எகிப்து தேசத்திலிருந்து புறப்படப் பண்ண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ார்வோன் உங்களுக்குச் செவிகொடுக்க மாட்டான்; ஆகையால் எகிப்துக்கு விரோதமாக நான் என் கையை நீட்டி, மகா தண்டனையினால் என் சேனைகளும் என் ஜனங்களுமாகிய இஸ்ரவேல் புத்திரரை எகிப்து தேசத்திலிருந்து புறப்படப் 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தியின் தண்ணீர் குடிக்க உதவாதபடியால், குடிக்கத்தக்க தண்ணீருக்காக எகிப்தியர் எல்லாரும் நதியோரத்தில் ஊற்றுத் தோண்ட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நதியை அடித்து ஏழு நாளா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கிப்தின் மேல் என் கையை நீட்டி, இஸ்ரவேல் புத்திரரை அவர்கள் நடுவிலிருந்து புறப்படப் பண்ணும்போது, நானே கர்த்தர் என்று எகிப்தியர் அறிவார்கள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கிப்தின் மேல் என் கையை நீட்டி, இஸ்ரவேல் புத்திரரை அவர்கள் நடுவிலிருந்து புறப்படப் பண்ணும்போது, நானே கர்த்தர் என்று எகிப்தியர் அறிவார்க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ோசேயும் ஆரோனும் கர்த்தர் தங்களுக்குக் கட்டளையிட்டபடியே செய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ார்வோனோடே பேசும்போது, மோசேக்கு எண்பது வயதும், ஆரோனுக்கு எண்பத்துமூன்று வயதும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மோசேயையும் ஆரோனையும் நோக்கி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பட்சத்திற்கு ஒரு அற்புதம் காட்டுங்கள் என்று பார்வோன் உங்களோடே சொன்னால் ; அப்பொழுது நீ ஆரோனை நோக்கி: உன் கோலை எடுத்து அதைப் பார்வோனுக்கு முன்பாகப் போடு என்பாயாக; அது சர்ப்பமாக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 பார், உன்னை நான் பார்வோனுக்கு தேவனாக்கினேன்; உன் சகோதரனாகிய ஆரோன் உன் தீர்க்கதரிசியாயிருப்ப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பட்சத்திற்கு ஒரு அற்புதம் காட்டுங்கள் என்று பார்வோன் உங்களோடே சொன்னால் ; அப்பொழுது நீ ஆரோனை நோக்கி: உன் கோலை எடுத்து அதைப் பார்வோனுக்கு முன்பாகப் போடு என்பாயாக; அது சர்ப்பமாகும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பட்சத்திற்கு ஒரு அற்புதம் காட்டுங்கள் என்று பார்வோன் உங்களோடே சொன்னால் ; அப்பொழுது நீ ஆரோனை நோக்கி: உன் கோலை எடுத்து அதைப் பார்வோனுக்கு முன்பாகப் போடு என்பாயாக; அது சர்ப்பமாகும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யும் ஆரோனும் பார்வோனிடத்தில் போய், கர்த்தர் தங்களுக்குக் கட்டளையிட்டபடி செய்தார்கள். ஆரோன் பார்வோனுக்கு முன்பாகவும், அவன் ஊழியக்காரருக்கு முன்பாகவும் தன் கோலைப் போட்டான், அது சர்ப்பமாய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ோசேயும் ஆரோனும் பார்வோனிடத்தில் போய், கர்த்தர் தங்களுக்குக் கட்டளையிட்டபடி செய்தார்கள். ஆரோன் பார்வோனுக்கு முன்பாகவும், அவன் ஊழியக்காரருக்கு முன்பாகவும் தன் கோலைப் போட்டான், அது சர்ப்பமாயிற்ற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ார்வோன் சாஸ்திரிகளையும் சூனியக்காரரையும் அழைப்பித்தான். எகிப்தின் மந்திரவாதிகளும் தங்கள் மந்திரவித்தையினால் அப்படிச் செய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ார்வோன் சாஸ்திரிகளையும் சூனியக்காரரையும் அழைப்பித்தான். எகிப்தின் மந்திரவாதிகளும் தங்கள் மந்திரவித்தையினால் அப்படிச் செய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ஒவ்வொருவனாகத் தன் தன் கோலைப் போட்டபோது, அவைகள் சர்ப்பங்களாயின; ஆரோனுடைய கோலோ அவர்களுடைய கோலை விழுங்க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ஒவ்வொருவனாகத் தன் தன் கோலைப் போட்டபோது, அவைகள் சர்ப்பங்களாயின; ஆரோனுடைய கோலோ அவர்களுடைய கோலை விழுங்கிற்ற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ொல்லியிருந்தபடி பார்வோனின் இருதயம் கடினப்பட்டது, அவர்களுக்குச் செவிகொடாமற் 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சொல்லியிருந்தபடி பார்வோனின் இருதயம் கடினப்பட்டது, அவர்களுக்குச் செவிகொடாமற் போ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க் கட்டளையிடும் யாவையும் நீ சொல்லவேண்டும்: பார்வோன் இஸ்ரவேல் புத்திரரைத் தன் தேசத்திலிருந்து அனுப்பிவிடும்படி உன் சகோதரனாகிய ஆரோன் அவனிடத்தில் பேச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மோசேயை நோக்கி: பார்வோனின் இருதயம் கடினமாயிற்று; ஜனங்களை விடமாட்டேன் என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மே நீ பார்வோனிடத்துக்குப் போ, அவன் நதிக்குப் புறப்பட்டு வருவான்; நீ அவனுக்கு எதிராக நதியோரத்திலே நின்று, சர்ப்பமாக மாறின கோலை உன் கையிலே பிடித்துக்கொண்ட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லமே நீ பார்வோனிடத்துக்குப் போ, அவன் நதிக்குப் புறப்பட்டு வருவான்; நீ அவனுக்கு எதிராக நதியோரத்திலே நின்று, சர்ப்பமாக மாறின கோலை உன் கையிலே பிடித்துக்கொண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நோக்கி: வனாந்தரத்தில் எனக்கு ஆராதனைசெய்ய என் ஜனங்களை அனுப்பிவிட வேண்டும் என்று சொல்லும்படி எபிரெயருடைய தேவனாகிய கர்த்தர் என்னை உம்மிடத்திற்கு அனுப்பியும், இதுவரைக்கும் நீர் கேளாமற்போனீ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நோக்கி: வனாந்தரத்தில் எனக்கு ஆராதனைசெய்ய என் ஜனங்களை அனுப்பிவிட வேண்டும் என்று சொல்லும்படி எபிரெயருடைய தேவனாகிய கர்த்தர் என்னை உம்மிடத்திற்கு அனுப்பியும், இதுவரைக்கும் நீர் கேளாமற்போனீ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ை நோக்கி: வனாந்தரத்தில் எனக்கு ஆராதனைசெய்ய என் ஜனங்களை அனுப்பிவிட வேண்டும் என்று சொல்லும்படி எபிரெயருடைய தேவனாகிய கர்த்தர் என்னை உம்மிடத்திற்கு அனுப்பியும், இதுவரைக்கும் நீர் கேளாமற்போனீ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என் கையிலிருக்கிற கோலினால் நதியில் இருக்கிற தண்ணீர் மேல் அடிப்பேன்; அப்பொழுது அது இரத்தமாய் மாற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என் கையிலிருக்கிற கோலினால் நதியில் இருக்கிற தண்ணீர் மேல் அடிப்பேன்; அப்பொழுது அது இரத்தமாய் மாற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க் கட்டளையிடும் யாவையும் நீ சொல்லவேண்டும்: பார்வோன் இஸ்ரவேல் புத்திரரைத் தன் தேசத்திலிருந்து அனுப்பிவிடும்படி உன் சகோதரனாகிய ஆரோன் அவனிடத்தில் பேச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தியில் இருக்கிற மீன்கள் செத்து, நதி நாறிப்போம்; அப்பொழுது நதியில் இருக்கிற தண்ணீரை எகிப்தியர் குடிக்கக் கூடாமல் அரோசிப்பார்கள்; இதினால் நானே கர்த்தர் என்பதை அறிந்துகொள்வாய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தியில் இருக்கிற மீன்கள் செத்து, நதி நாறிப்போம்; அப்பொழுது நதியில் இருக்கிற தண்ணீரை எகிப்தியர் குடிக்கக் கூடாமல் அரோசிப்பார்கள்; இதினால் நானே கர்த்தர் என்பதை அறிந்துகொள்வாய் என்று கர்த்தர் சொல்லுகிறார் என்று சொல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கர்த்தர் மோசேயை நோக்கி: நீ ஆரோனிடத்தில் உன் கோலை எடுத்து எகிப்தின் நீர் நிலைகளாகிய அவர்கள் வாய்க்கால்கள்மேலும் நதிகள்மேலும் குளங்கள்மேலும் தண்ணீர் நிற்கிற எல்லா இடங்கள் மேலும், அவைகள் இரத்தமாகும் படிக்கு, உன் கையை நீட்டு; அப்பொழுது எகிப்து தேசம் எங்கும் மரப் பாத்திரங்களிலும் கற்பாத்திரங்களிலும் இரத்தம் உண்டாயிருக்கும் என்று சொல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, கர்த்தர் மோசேயை நோக்கி: நீ ஆரோனிடத்தில் உன் கோலை எடுத்து எகிப்தின் நீர் நிலைகளாகிய அவர்கள் வாய்க்கால்கள்மேலும் நதிகள்மேலும் குளங்கள்மேலும் தண்ணீர் நிற்கிற எல்லா இடங்கள் மேலும், அவைகள் இரத்தமாகும் படிக்கு, உன் கையை நீட்டு; அப்பொழுது எகிப்து தேசம் எங்கும் மரப் பாத்திரங்களிலும் கற்பாத்திரங்களிலும் இரத்தம் உண்டாயிருக்கும் என்று சொல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থরের পাত্রে সংগ্রহ করে রাখা পানীয় জলও রক্তে পরিণত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ুতরাং মোশি এবং হারোণ প্রভুর আদেশ কার্য়কর করল| হারোণ ফরৌণ ও তার সভাসদগণের সামনেই তার হাতে লাঠ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ঁচিযে ধরে নীল নদের জলে আঘাত করল| আর সঙ্গে সঙ্গে নদীর জল রক্তে পরিণ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নদীর সমস্ত মাছ মারা গেল এবং নদীর জলে দুর্গন্ধ ছড়াতে শুরু করল| ফলে মিশরীয়রা আর সেই নদীর জল প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ল না| মিশরের সমস্ত জলাধারের জলই রক্তে পরিণত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হারোণ ও মোশির মতো রাজার যাদুকররাও তাদের মাযাবলে একই ঘটনা ঘটিযে প্রমাণ করল তারাও কম জানে না| ফ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র ভবিষ্যদ্বাণী অনুযায়ীফরৌণ আবার মোশি ও হারোণের কথা শুনতে অস্বীকার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আমি ফরৌণকে জেদী করে তুলব| তাই সে তোমাদের কথা মানবে না| তখন আমি নিজেকে প্রমাণের উদ্দেশ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িশরে নানারকম অলৌকিক অথবা অদ্ভুত কাজ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ফরৌণ মোশি ও হারোণের ঐ কথায় মনোয়োগ না দিয়ে নিজের প্রাসাদে ঢুক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তখন মোশিকে বললেন, “আমি তোমাকে ফরৌণের কাছে একজন ঈশ্বর করে তুলেছি| আর হারোণ তোমার ভাই হ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বুও সে তোমাদের কথা শুনবে না| তখন আমি মিশরকে কঠিন শাস্তি দেব এবং আমি মিশর থেকে আমার লোকদের বাই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র করে আন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মিশরীয়রা নদীর জল পান করতে না পেরে তারা পানীয় জলের সন্ধানে নদীর চারপাশে কুঁযো খুঁড়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্রভুর নীলনদের জলকে রক্তে পরিণত করার পর সাতদিন পার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খন আমি তাদের বিরোধিতা করব তখন মিশরের লোকরাও জানতে পারবে য়ে আমিই হলাম প্রভু| সেই মুহুর্ত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লোকদের মিশরীয়দের দেশ থেকে বের করে আন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তাদের যা বলেছিলেন মোশি এবং হারোণ তা মেনে চল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খন তারা ফরৌণের সঙ্গে কথা বলেছিল সেই সময় মোশির বয়স ছিল 80 এবং হারোণের বয়স ছিল 83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মোশি এবং হারোণকে প্রভু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ফরৌণ তোমাদের শক্তির পরিচয়ের প্রমাণ হিসাবে কোনও অলৌকিক কাজ ঘটিযে দেখাতে বলবে| তখন হারোণকে বল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ভাববা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পথ চলার লাঠিটি মাটিতে ছুঁড়ে ফেলতে| ফরৌণের চোখের সামনে মাটিতে পড়ে থাকা ঐ লাঠি নিমেষ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পে পরিণত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ই মোশি এবং হারোণ প্রভুর কথামতো ফরৌণের কাছে গেল| হারোণ তার সামনে লাঠিটি মাটিতে ছুঁড়ে ফেল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রৌণ এবং তার সভাসদদের চোখের সামনেই লাঠি সাপের রূপ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রাজা এই ঘটনা দেখে তার জ্ঞানীগুণী ব্যক্তি ও যাদুকরদের ডাকলেন| রাজার নিজস্ব যাদুকর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য়াবলে হারোণের মতো তাদের লাঠিটিও সাপে পরিণত করে দেখ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েইসব যাদুকররাও নিজের নিজের হাতের লাঠিকে মাটিতে ছুঁড়ে ফেলে মুহুর্তে লাঠিগুলিকে সাপে রূপান্তর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দেখাল| কিন্তু হারোণের লাঠি তাদের লাঠিগুলোকে গ্রাস করে ন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বুও ফরৌণ উদ্ধত হয়ে থাকলেন| প্রভুর ভবিষ্যদ্বাণী অনুযায়ীরাজা মোশি এবং হারোণের কথায় কান দ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োমার ভাই হারোণকে আমার সমস্ত আদেশগুলো বলো| তাহলে হারোণ রাজাকে আমার কথাগুলো জানাবে| ফরৌ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প্রভু মোশিকে বললেন, “ফরৌণ লোকদের ছেড়ে না দেবার জেদ ধরে 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কালে ফরৌণ নদীর দিকে যায| তুমিও তার সঙ্গে দেখা করার জন্য নীল নদের তীরে দাঁড়াবে| সাপে পরিণত হ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 লাঠিকে সঙ্গ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ফরৌণকে বলবে: ‘প্রভু ইস্রাযেলীযদের ঈশ্বর আমাকে পাঠিয়েছেন| আমায আপনাকে বলতে বলেছেন য়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য়েন তাঁর উপাসনার জন্য মরুপ্রান্তরে য়েতে দেওয়া হয়| এখনও পর্য়ন্ত অবশ্য আপনি প্রভু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োনেন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ই প্রভু আপনার সম্মুখে নিজের স্বরূপ প্রমাণের উদ্দেশ্যে কিছু কাণ্ড ঘটাবেন| এবার দেখুন আম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 চলার লাঠি দিয়ে নীল নদের জলে আঘাত করব এবং সঙ্গে সঙ্গে নদীর জল রক্তে পরিণ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তার দেশ থেকে চলে য়েতে অনুমতি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নদীর সমস্ত মাছ মারা যাবে এবং নদীর জলে দুর্গন্ধ ছড়াবে| ফলে মিশরীয়রা আর এই নদীর জল পান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্রভু মোশিকে বললেন, “হারোণকে বলো এই লাঠি নিয়ে সে য়েন মিশরের সমস্ত জলাশয, নদী, খাল, বিল, হ্র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টি জায়গার জলে স্পর্শ করে| লাঠির স্পর্শে সমস্ত জলাশযের জল রক্তে পরিণত হবে| এমনকি কাঠ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2026-07-31T18:56:07Z</dcterms:created>
  <dcterms:modified xsi:type="dcterms:W3CDTF">2026-07-31T18:56:07Z</dcterms:modified>
  <dc:title>யாத்திராகமம்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