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Pharaoh shall not hearken unto you, that I may lay my hand upon Egypt, and bring forth mine armies, and my people the children of Israel, out of the land of Egypt by great judgment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Egyptians shall know that I am the LORD, when I stretch forth mine hand upon Egypt, and bring out the children of Israel from among the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Egyptians shall know that I am the LORD, when I stretch forth mine hand upon Egypt, and bring out the children of Israel from among the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Moses and Aaron did as the LORD commanded them, so did the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Moses was fourscore years old, and Aaron fourscore and three years old, when they spoke unto Pharao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spoke unto Moses and unto Aaron, saying,]]></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Pharaoh shall speak unto you, saying, Show a miracle for you: then you shall say unto Aaron, Take your rod, and cast it before Pharaoh, and it shall become a serpen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en Pharaoh shall speak unto you, saying, Show a miracle for you: then you shall say unto Aaron, Take your rod, and cast it before Pharaoh, and it shall become a serpen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went in unto Pharaoh, and they did so as the LORD had commanded: and Aaron cast down his rod before Pharaoh, and before his servants, and it became a serpen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went in unto Pharaoh, and they did so as the LORD had commanded: and Aaron cast down his rod before Pharaoh, and before his servants, and it became a serpen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See, I have made you a god to Pharaoh: and Aaron your brother shall be your prophe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Pharaoh also called the wise men and the sorcerers: now the magicians of Egypt, they also did in like manner with their enchantment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Pharaoh also called the wise men and the sorcerers: now the magicians of Egypt, they also did in like manner with their enchantment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they cast down every man his rod, and they became serpents: but Aaron's rod swallowed up their rod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they cast down every man his rod, and they became serpents: but Aaron's rod swallowed up their rod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hardened Pharaoh's heart, that he hearkened not unto them; as the LORD had sai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Pharaoh's heart is hardened, he refuses to let the people go.]]></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Pharaoh's heart is hardened, he refuses to let the people go.]]></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Get you unto Pharaoh in the morning; lo, he goes out unto the water; and you shall stand by the river's brink meeting him; and the rod which was turned to a serpent shall you take in yours han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Get you unto Pharaoh in the morning; lo, he goes out unto the water; and you shall stand by the river's brink meeting him; and the rod which was turned to a serpent shall you take in yours han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say unto him, The LORD God of the Hebrews has sent me unto you, saying, Let my people go, that they may serve me in the wilderness: and, behold, until now you would not he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See, I have made you a god to Pharaoh: and Aaron your brother shall be your prophe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you shall say unto him, The LORD God of the Hebrews has sent me unto you, saying, Let my people go, that they may serve me in the wilderness: and, behold, until now you would not he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us says the LORD, In this you shall know that I am the LORD: behold, I will strike with the rod that is in mine hand upon the waters which are in the river, and they shall be turned to blo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us says the LORD, In this you shall know that I am the LORD: behold, I will strike with the rod that is in mine hand upon the waters which are in the river, and they shall be turned to bloo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fish that is in the river shall die, and the river shall stink; and the Egyptians shall loathe to drink of the water of the riv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fish that is in the river shall die, and the river shall stink; and the Egyptians shall loathe to drink of the water of the riv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fish that is in the river shall die, and the river shall stink; and the Egyptians shall loathe to drink of the water of the riv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spoke unto Moses, Say unto Aaron, Take your rod, and stretch out yours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spoke unto Moses, Say unto Aaron, Take your rod, and stretch out yours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spoke unto Moses, Say unto Aaron, Take your rod, and stretch out yours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LORD spoke unto Moses, Say unto Aaron, Take your rod, and stretch out yours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speak all that I command you: and Aaron your brother shall speak unto Pharaoh, that he send the children of Israel out of his lan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did so, as the LORD commanded; and he lifted up the rod, and stroke the waters that were in the river, in the sight of Pharaoh, and in the sight of his servants; and all the waters that were in the river were turned to blo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did so, as the LORD commanded; and he lifted up the rod, and stroke the waters that were in the river, in the sight of Pharaoh, and in the sight of his servants; and all the waters that were in the river were turned to blo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did so, as the LORD commanded; and he lifted up the rod, and stroke the waters that were in the river, in the sight of Pharaoh, and in the sight of his servants; and all the waters that were in the river were turned to bloo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fish that was in the river died; and the river stank, and the Egyptians could not drink of the water of the river; and there was blood throughout all the land of Egyp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fish that was in the river died; and the river stank, and the Egyptians could not drink of the water of the river; and there was blood throughout all the land of Egyp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magicians of Egypt did so with their enchantments: and Pharaoh's heart was hardened, neither did he hearken unto them; as the LORD had sai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magicians of Egypt did so with their enchantments: and Pharaoh's heart was hardened, neither did he hearken unto them; as the LORD had sai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Pharaoh turned and went into his house, neither did he set his heart to this also.]]></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the Egyptians dug round about the river for water to drink; for they could not drink of the water of the rive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the Egyptians dug round about the river for water to drink; for they could not drink of the water of the riv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speak all that I command you: and Aaron your brother shall speak unto Pharaoh, that he send the children of Israel out of his lan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seven days were fulfilled, after that the LORD had smitten the riv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will harden Pharaoh's heart, and multiply my signs and my wonders in the land of Egyp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 will harden Pharaoh's heart, and multiply my signs and my wonders in the land of Egyp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Pharaoh shall not hearken unto you, that I may lay my hand upon Egypt, and bring forth mine armies, and my people the children of Israel, out of the land of Egypt by great judgmen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Pharaoh shall not hearken unto you, that I may lay my hand upon Egypt, and bring forth mine armies, and my people the children of Israel, out of the land of Egypt by great judgmen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நான் எகிப்தின் மேல் என் கையை நீட்டி, இஸ்ரவேல் புத்திரரை அவர்கள் நடுவிலிருந்து புறப்ப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ம்போது, நானே கர்த்தர் என்று எகிப்தியர் அறி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சேயும் ஆரோனும் கர்த்தர் தங்களுக்குக் கட்டளையிட்ட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பார்வோனோடே பேசும்போது, மோசேக்கு எண்பது வயதும், ஆரோனுக்கு எண்பத்துமூன்று வயது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ங்கள் பட்சத்திற்கு ஒரு அற்புதம் காட்டுங்கள் என்று பார்வோன் உங்களோடே சொன்னால் ; அப்பொழு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 நோக்கி: உன் கோலை எடுத்து அதைப் பார்வோனுக்கு முன்பாகப் போடு என்பாயாக; அது சர்ப்பமா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சேயும் ஆரோனும் பார்வோனிடத்தில் போய், கர்த்தர் தங்களுக்குக் கட்டளையிட்டபடி செய்தார்கள். ஆ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னுக்கு முன்பாகவும், அவன் ஊழியக்காரருக்கு முன்பாகவும் தன் கோலைப் போட்டான், அது சர்ப்ப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 பார், உன்னை நான் பார்வோனுக்கு தேவனாக்கினேன்; உன் சகோதரனாகிய ஆரோ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பார்வோன் சாஸ்திரிகளையும் சூனியக்காரரையும் அழைப்பித்தான். எகிப்தின் மந்திரவாதி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மந்திரவித்தையினால் அப்படி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 ஒவ்வொருவனாகத் தன் தன் கோலைப் போட்டபோது, அவைகள் சர்ப்பங்களாயின; ஆரோனுடைய கோலோ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 விழுங்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ர்த்தர் சொல்லியிருந்தபடி பார்வோனின் இருதயம் கடினப்பட்டது, அவர்களுக்குச் செவிகொடாமற்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கர்த்தர் மோசேயை நோக்கி: பார்வோனின் இருதயம் கடினமாயிற்று; ஜனங்களை விட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லமே நீ பார்வோனிடத்துக்குப் போ, அவன் நதிக்குப் புறப்பட்டு வருவான்; நீ அவனுக்கு எதி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ரத்திலே நின்று, சர்ப்பமாக மாறின கோலை உன் கையிலே பி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 நோக்கி: வனாந்தரத்தில் எனக்கு ஆராதனைசெய்ய என் ஜனங்களை அனுப்பிவிட வேண்டும் என்று சொல்லு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யா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ரெயருடைய தேவனாகிய கர்த்தர் என்னை உம்மிடத்திற்கு அனுப்பியும், இதுவரைக்கும் நீர் கேளாமற்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தோ, என் கையிலிருக்கிற கோலினால் நதியில் இருக்கிற தண்ணீர் மேல் அடிப்பேன்; அப்பொழுது அது இரத்த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தியில் இருக்கிற மீன்கள் செத்து, நதி நாறிப்போம்; அப்பொழுது நதியில் இருக்கிற தண்ணீரை எகிப்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க் கூடாமல் அரோசிப்பார்கள்; இதினால் நானே கர்த்தர் என்பதை அறிந்துகொள்வாய் என்று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மேலும், கர்த்தர் மோசேயை நோக்கி: நீ ஆரோனிடத்தில் உன் கோலை எடுத்து எகிப்தின் நீர் நிலை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வாய்க்கால்கள்மேலும் நதிகள்மேலும் குளங்கள்மேலும் தண்ணீர் நிற்கிற எல்லா இடங்கள் மேலும், அ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கும் படிக்கு, உன் கையை நீட்டு; அப்பொழுது எகிப்து தேசம் எங்கும் மரப் பாத்திரங்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த்திரங்களிலும் இரத்தம் உண்டாயிருக்கு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ன் உனக்குக் கட்டளையிடும் யாவையும் நீ சொல்லவேண்டும்: பார்வோன் இஸ்ரவேல் புத்திரரை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கட்டளையிட்டபடி மோசேயும் ஆரோனும் செய்தார்கள்; பார்வோனுடைய கண்களுக்கு முன்பாகவு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க்காரரின் கண்களுக்கு முன்பாகவும் கோலை ஓங்கி; நதியிலுள்ள தண்ணீரை அடிக்க, நதியிலுள்ள தண்ணீரெ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ய் மாறிப்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தியின் மீன்கள் செத்து, நதி நாறிப்போயிற்று; நதியின் தண்ணீரைக் குடிக்க எகிப்தியருக்குக் கூடாம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ற்று, எகிப்து தேசமெங்கும் இரத்த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எகிப்தின் மந்திரவாதிகளும் தங்கள் மந்திர வித்தையினால் அப்படிச் செய்தார்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ருந்தபடி பார்வோனின் இருதயம் கடினப்பட்டது. அவர்களுக்குச் செவிகொடாமற்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ர்வோன் இதையும் சிந்தியாமல், தன் வீட்டிற்குத் திரும்பி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நதியின் தண்ணீர் குடிக்க உதவாதபடியால், குடிக்கத்தக்க தண்ணீருக்காக எகிப்தியர்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ரத்தில் ஊற்றுத் தோண்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ருந்து அனுப்பிவிடும்படி உன் சகோதரனாகிய ஆரோன் அவனிடத்தில் பேச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நதியை அடித்து ஏழு நாளா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ன் பார்வோனின் இருதயத்தைக் கடினப்படுத்தி, எகிப்துதேசத்தில் என் அடையாளங்களையும் அற்புத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தியாய் நடப்பி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ர்வோன் உங்களுக்குச் செவிகொடுக்க மாட்டான்; ஆகையால் எகிப்துக்கு விரோதமாக நான் என் கையை நீ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 தண்டனையினால் என் சேனைகளும் என் ஜனங்களுமாகிய இஸ்ரவேல் புத்திரரை எகிப்து தேசத்திலிருந்து புறப்ப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7]]></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2026-09-16T19:45:02Z</dcterms:created>
  <dcterms:modified xsi:type="dcterms:W3CDTF">2026-09-16T19:45:02Z</dcterms:modified>
  <dc:title>யாத்திராகமம் : 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