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எகிப்தின் மேல் என் கையை நீட்டி, இஸ்ரவேல் புத்திரரை அவர்கள் நடுவிலிருந்து புறப்படப் பண்ணும்போது, நானே கர்த்தர் என்று எகிப்தியர் அறிவார்கள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ோசேயும் ஆரோனும் கர்த்தர் தங்களுக்குக் கட்டளையிட்டபடியே செய்த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பார்வோனோடே பேசும்போது, மோசேக்கு எண்பது வயதும், ஆரோனுக்கு எண்பத்துமூன்று வயதுமாயிருந்த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் பார்வோனோடே பேசும்போது, மோசேக்கு எண்பது வயதும், ஆரோனுக்கு எண்பத்துமூன்று வயதுமாயிருந்த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ர்த்தர் மோசேயையும் ஆரோனையும் நோக்கி: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பட்சத்திற்கு ஒரு அற்புதம் காட்டுங்கள் என்று பார்வோன் உங்களோடே சொன்னால் ; அப்பொழுது நீ ஆரோனை நோக்கி: உன் கோலை எடுத்து அதைப் பார்வோனுக்கு முன்பாகப் போடு என்பாயாக; அது சர்ப்பமாகும் என்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ங்கள் பட்சத்திற்கு ஒரு அற்புதம் காட்டுங்கள் என்று பார்வோன் உங்களோடே சொன்னால் ; அப்பொழுது நீ ஆரோனை நோக்கி: உன் கோலை எடுத்து அதைப் பார்வோனுக்கு முன்பாகப் போடு என்பாயாக; அது சர்ப்பமாகும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பார்வோனிடத்தில் போய், கர்த்தர் தங்களுக்குக் கட்டளையிட்டபடி செய்தார்கள். ஆரோன் பார்வோனுக்கு முன்பாகவும், அவன் ஊழியக்காரருக்கு முன்பாகவும் தன் கோலைப் போட்டான், அது சர்ப்பமாய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ோசேயும் ஆரோனும் பார்வோனிடத்தில் போய், கர்த்தர் தங்களுக்குக் கட்டளையிட்டபடி செய்தார்கள். ஆரோன் பார்வோனுக்கு முன்பாகவும், அவன் ஊழியக்காரருக்கு முன்பாகவும் தன் கோலைப் போட்டான், அது சர்ப்பமாயிற்ற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ார்வோன் சாஸ்திரிகளையும் சூனியக்காரரையும் அழைப்பித்தான். எகிப்தின் மந்திரவாதிகளும் தங்கள் மந்திரவித்தையினால் அப்படிச் செய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 பார், உன்னை நான் பார்வோனுக்கு தேவனாக்கினேன்; உன் சகோதரனாகிய ஆரோன் உன் தீர்க்கதரிசியாயிருப்ப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பார்வோன் சாஸ்திரிகளையும் சூனியக்காரரையும் அழைப்பித்தான். எகிப்தின் மந்திரவாதிகளும் தங்கள் மந்திரவித்தையினால் அப்படிச் செய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ஒவ்வொருவனாகத் தன் தன் கோலைப் போட்டபோது, அவைகள் சர்ப்பங்களாயின; ஆரோனுடைய கோலோ அவர்களுடைய கோலை விழுங்கிற்ற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ஒவ்வொருவனாகத் தன் தன் கோலைப் போட்டபோது, அவைகள் சர்ப்பங்களாயின; ஆரோனுடைய கோலோ அவர்களுடைய கோலை விழுங்க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சொல்லியிருந்தபடி பார்வோனின் இருதயம் கடினப்பட்டது, அவர்களுக்குச் செவிகொடாமற் போ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கர்த்தர் மோசேயை நோக்கி: பார்வோனின் இருதயம் கடினமாயிற்று; ஜனங்களை விடமாட்டேன் என்கி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மே நீ பார்வோனிடத்துக்குப் போ, அவன் நதிக்குப் புறப்பட்டு வருவான்; நீ அவனுக்கு எதிராக நதியோரத்திலே நின்று, சர்ப்பமாக மாறின கோலை உன் கையிலே பிடித்துக்கொண்டு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காலமே நீ பார்வோனிடத்துக்குப் போ, அவன் நதிக்குப் புறப்பட்டு வருவான்; நீ அவனுக்கு எதிராக நதியோரத்திலே நின்று, சர்ப்பமாக மாறின கோலை உன் கையிலே பிடித்துக்கொண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ை நோக்கி: வனாந்தரத்தில் எனக்கு ஆராதனைசெய்ய என் ஜனங்களை அனுப்பிவிட வேண்டும் என்று சொல்லும்படி எபிரெயருடைய தேவனாகிய கர்த்தர் என்னை உம்மிடத்திற்கு அனுப்பியும், இதுவரைக்கும் நீர் கேளாமற்போன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ை நோக்கி: வனாந்தரத்தில் எனக்கு ஆராதனைசெய்ய என் ஜனங்களை அனுப்பிவிட வேண்டும் என்று சொல்லும்படி எபிரெயருடைய தேவனாகிய கர்த்தர் என்னை உம்மிடத்திற்கு அனுப்பியும், இதுவரைக்கும் நீர் கேளாமற்போன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என் கையிலிருக்கிற கோலினால் நதியில் இருக்கிற தண்ணீர் மேல் அடிப்பேன்; அப்பொழுது அது இரத்தமாய் மாற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மோசேயை நோக்கி: பார், உன்னை நான் பார்வோனுக்கு தேவனாக்கினேன்; உன் சகோதரனாகிய ஆரோன் உன் தீர்க்கதரிசியாயிருப்ப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என் கையிலிருக்கிற கோலினால் நதியில் இருக்கிற தண்ணீர் மேல் அடிப்பேன்; அப்பொழுது அது இரத்தமாய் மாற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தியில் இருக்கிற மீன்கள் செத்து, நதி நாறிப்போம்; அப்பொழுது நதியில் இருக்கிற தண்ணீரை எகிப்தியர் குடிக்கக் கூடாமல் அரோசிப்பார்கள்; இதினால் நானே கர்த்தர் என்பதை அறிந்துகொள்வாய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தியில் இருக்கிற மீன்கள் செத்து, நதி நாறிப்போம்; அப்பொழுது நதியில் இருக்கிற தண்ணீரை எகிப்தியர் குடிக்கக் கூடாமல் அரோசிப்பார்கள்; இதினால் நானே கர்த்தர் என்பதை அறிந்துகொள்வாய் என்று கர்த்தர் சொல்லுகிறார் என்று சொல் என்ற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லும், கர்த்தர் மோசேயை நோக்கி: நீ ஆரோனிடத்தில் உன் கோலை எடுத்து எகிப்தின் நீர் நிலைகளாகிய அவர்கள் வாய்க்கால்கள்மேலும் நதிகள்மேலும் குளங்கள்மேலும் தண்ணீர் நிற்கிற எல்லா இடங்கள் மேலும், அவைகள் இரத்தமாகும் படிக்கு, உன் கையை நீட்டு; அப்பொழுது எகிப்து தேசம் எங்கும் மரப் பாத்திரங்களிலும் கற்பாத்திரங்களிலும் இரத்தம் உண்டாயிருக்கும் என்று சொல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லும், கர்த்தர் மோசேயை நோக்கி: நீ ஆரோனிடத்தில் உன் கோலை எடுத்து எகிப்தின் நீர் நிலைகளாகிய அவர்கள் வாய்க்கால்கள்மேலும் நதிகள்மேலும் குளங்கள்மேலும் தண்ணீர் நிற்கிற எல்லா இடங்கள் மேலும், அவைகள் இரத்தமாகும் படிக்கு, உன் கையை நீட்டு; அப்பொழுது எகிப்து தேசம் எங்கும் மரப் பாத்திரங்களிலும் கற்பாத்திரங்களிலும் இரத்தம் உண்டாயிருக்கும் என்று சொல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லும், கர்த்தர் மோசேயை நோக்கி: நீ ஆரோனிடத்தில் உன் கோலை எடுத்து எகிப்தின் நீர் நிலைகளாகிய அவர்கள் வாய்க்கால்கள்மேலும் நதிகள்மேலும் குளங்கள்மேலும் தண்ணீர் நிற்கிற எல்லா இடங்கள் மேலும், அவைகள் இரத்தமாகும் படிக்கு, உன் கையை நீட்டு; அப்பொழுது எகிப்து தேசம் எங்கும் மரப் பாத்திரங்களிலும் கற்பாத்திரங்களிலும் இரத்தம் உண்டாயிருக்கும் என்று சொல் என்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ேலும், கர்த்தர் மோசேயை நோக்கி: நீ ஆரோனிடத்தில் உன் கோலை எடுத்து எகிப்தின் நீர் நிலைகளாகிய அவர்கள் வாய்க்கால்கள்மேலும் நதிகள்மேலும் குளங்கள்மேலும் தண்ணீர் நிற்கிற எல்லா இடங்கள் மேலும், அவைகள் இரத்தமாகும் படிக்கு, உன் கையை நீட்டு; அப்பொழுது எகிப்து தேசம் எங்கும் மரப் பாத்திரங்களிலும் கற்பாத்திரங்களிலும் இரத்தம் உண்டாயிருக்கும் என்று சொல் என்ற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கட்டளையிட்டபடி மோசேயும் ஆரோனும் செய்தார்கள்; பார்வோனுடைய கண்களுக்கு முன்பாகவும், அவன் ஊழியக்காரரின் கண்களுக்கு முன்பாகவும் கோலை ஓங்கி; நதியிலுள்ள தண்ணீரை அடிக்க, நதியிலுள்ள தண்ணீரெல்லாம் இரத்தமாய் மாறிப்போயிற்ற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கட்டளையிட்டபடி மோசேயும் ஆரோனும் செய்தார்கள்; பார்வோனுடைய கண்களுக்கு முன்பாகவும், அவன் ஊழியக்காரரின் கண்களுக்கு முன்பாகவும் கோலை ஓங்கி; நதியிலுள்ள தண்ணீரை அடிக்க, நதியிலுள்ள தண்ணீரெல்லாம் இரத்தமாய் மாறிப்போயிற்ற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ர்த்தர் கட்டளையிட்டபடி மோசேயும் ஆரோனும் செய்தார்கள்; பார்வோனுடைய கண்களுக்கு முன்பாகவும், அவன் ஊழியக்காரரின் கண்களுக்கு முன்பாகவும் கோலை ஓங்கி; நதியிலுள்ள தண்ணீரை அடிக்க, நதியிலுள்ள தண்ணீரெல்லாம் இரத்தமாய் மாறிப்போ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க்குக் கட்டளையிடும் யாவையும் நீ சொல்லவேண்டும்: பார்வோன் இஸ்ரவேல் புத்திரரைத் தன் தேசத்திலிருந்து அனுப்பிவிடும்படி உன் சகோதரனாகிய ஆரோன் அவனிடத்தில் பேசவேண்ட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யின் மீன்கள் செத்து, நதி நாறிப்போயிற்று; நதியின் தண்ணீரைக் குடிக்க எகிப்தியருக்குக் கூடாமற் போயிற்று, எகிப்து தேசமெங்கும் இரத்தமாயிருந்த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தியின் மீன்கள் செத்து, நதி நாறிப்போயிற்று; நதியின் தண்ணீரைக் குடிக்க எகிப்தியருக்குக் கூடாமற் போயிற்று, எகிப்து தேசமெங்கும் இரத்தமாயிருந்த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கிப்தின் மந்திரவாதிகளும் தங்கள் மந்திர வித்தையினால் அப்படிச் செய்தார்கள்; கர்த்தர் சொல்லியிருந்தபடி பார்வோனின் இருதயம் கடினப்பட்டது. அவர்களுக்குச் செவிகொடாமற் 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கிப்தின் மந்திரவாதிகளும் தங்கள் மந்திர வித்தையினால் அப்படிச் செய்தார்கள்; கர்த்தர் சொல்லியிருந்தபடி பார்வோனின் இருதயம் கடினப்பட்டது. அவர்களுக்குச் செவிகொடாமற் 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பார்வோன் இதையும் சிந்தியாமல், தன் வீட்டிற்குத் திரும்பிப்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யின் தண்ணீர் குடிக்க உதவாதபடியால், குடிக்கத்தக்க தண்ணீருக்காக எகிப்தியர் எல்லாரும் நதியோரத்தில் ஊற்றுத் தோண்டினார்க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தியின் தண்ணீர் குடிக்க உதவாதபடியால், குடிக்கத்தக்க தண்ணீருக்காக எகிப்தியர் எல்லாரும் நதியோரத்தில் ஊற்றுத் தோண்டினார்க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ர்த்தர் நதியை அடித்து ஏழு நாளாயிற்ற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னக்குக் கட்டளையிடும் யாவையும் நீ சொல்லவேண்டும்: பார்வோன் இஸ்ரவேல் புத்திரரைத் தன் தேசத்திலிருந்து அனுப்பிவிடும்படி உன் சகோதரனாகிய ஆரோன் அவனிடத்தில் பேச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ார்வோனின் இருதயத்தைக் கடினப்படுத்தி, எகிப்துதேசத்தில் என் அடையாளங்களையும் அற்புதங்களையும் மிகுதியாய் நடப்பி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ோன் உங்களுக்குச் செவிகொடுக்க மாட்டான்; ஆகையால் எகிப்துக்கு விரோதமாக நான் என் கையை நீட்டி, மகா தண்டனையினால் என் சேனைகளும் என் ஜனங்களுமாகிய இஸ்ரவேல் புத்திரரை எகிப்து தேசத்திலிருந்து புறப்படப் பண்ணுவ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ார்வோன் உங்களுக்குச் செவிகொடுக்க மாட்டான்; ஆகையால் எகிப்துக்கு விரோதமாக நான் என் கையை நீட்டி, மகா தண்டனையினால் என் சேனைகளும் என் ஜனங்களுமாகிய இஸ்ரவேல் புத்திரரை எகிப்து தேசத்திலிருந்து புறப்படப் பண்ணுவ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எகிப்தின் மேல் என் கையை நீட்டி, இஸ்ரவேல் புத்திரரை அவர்கள் நடுவிலிருந்து புறப்படப் பண்ணும்போது, நானே கர்த்தர் என்று எகிப்தியர் அறிவார்கள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out the children of Israel from among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and Aaron did as the LORD commanded them, so did th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Moses was fourscore years old, and Aaron fourscore and three years old, when they spok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arao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LORD spoke unto Moses and unto Aar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Pharaoh shall speak unto you, saying, Show a miracle for you: then you shall say unto Aar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your rod, and cast it before Pharaoh, and it shall become a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Moses and Aaron went in unto Pharaoh, and they did so as the LORD had commanded: and Aar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st down his rod before Pharaoh, and before his servants, and it became a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Pharaoh also called the wise men and the sorcerers: now the magicians of Egypt, they als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aid unto Moses, See, I have made you a god to Pharaoh: and Aaron your brother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id in like manner with their enchant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y cast down every man his rod, and they became serpents: but Aaron's rod swallow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r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hardened Pharaoh's heart, that he hearkened not unto them; as the LORD had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he LORD said unto Moses, Pharaoh's heart is hardened, he refuses to let the people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Get you unto Pharaoh in the morning; lo, he goes out unto the water; and you shall stand 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ver's brink meeting him; and the rod which was turned to a serpent shall you take in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you shall say unto him, The LORD God of the Hebrews has sent me unto you, saying, Let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go, that they may serve me in the wilderness: and, behold, until now you would not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us says the LORD, In this you shall know that I am the LORD: behold, I will strike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your proph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od that is in mine hand upon the waters which are in the river, and they shall be turned to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fish that is in the river shall die, and the river shall stink; and the Egyptians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athe to drink of the water of the 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LORD spoke unto Moses, Say unto Aaron, Take your rod, and stretch out yours hand up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s of Egypt, upon their streams, upon their rivers, and upon their ponds, and upon all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ls of water, that they may become blood; and that there may be blood throughout all the l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, both in vessels of wood, and in vessels of 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Moses and Aaron did so, as the LORD commanded; and he lifted up the rod, and stro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s that were in the river, in the sight of Pharaoh, and in the sight of his servants;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s that were in the river were turned to bl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You shall speak all that I command you: and Aaron your brother shall speak unto Pharaoh, that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fish that was in the river died; and the river stank, and the Egyptians could not drin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water of the river; and there was blood throughout all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magicians of Egypt did so with their enchantments: and Pharaoh's heart was harden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ither did he hearken unto them; as the LORD had sa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Pharaoh turned and went into his house, neither did he set his heart to this als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ll the Egyptians dug round about the river for water to drink; for they could not drink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ater of the 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seven days were fulfilled, after that the LORD had smitten the ri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d the children of Israel out of his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 will harden Pharaoh's heart, and multiply my signs and my wonders in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Pharaoh shall not hearken unto you, that I may lay my hand upon Egypt, and bring forth min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mies, and my people the children of Israel, out of the land of Egypt by great judgm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Egyptians shall know that I am the LORD, when I stretch forth mine hand upon Egyp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2026-06-03T07:37:44Z</dcterms:created>
  <dcterms:modified xsi:type="dcterms:W3CDTF">2026-06-03T07:37:44Z</dcterms:modified>
  <dc:title>யாத்திராகமம் : 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