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ண் மீன் நோக்கிக் களிப்பாய்
சாஸ்திரிமார்தாம் ஆவலாய்,
பின்சென்றார் அவ்வெள்ளியை
முன்நடத்தும் ஜோதியை.
நேச கர்த்தா, நாங்களும்
உம்மைப் பின்செல்வோம் என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ழ்வாம் கொட்டில் நோக்கியே
மகிழ்வோடு விரைந்தே,
விண் மண்ணோரும் வணங்கும்
பாதம் வீழ்ந்தார் பணிந்தும்,
மனதார நாங்களும்
தேடிப் பாதம் சேரவ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ுன்னணையின் முன்னதாய்
பொன் படைத்தார் பணிவாய்
படைப்போமே நாங்களும்
பொன் சம்பத்து யாவையும்
தூய்மை பக்தி பூரிப்பாய்
கிறிஸ்துவாம் விண் வேந்தர்க்க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ய இயேசு நித்தமும்
ஜீவ பாதை நடத்தும்
பாரின் வாழ்க்கை முடிவில்
ஆவியை நீர் மோட்சத்தில்
சேர்ப்பீர், உந்தன் மாட்சியே
போதும்; வேண்டாம் ஜோத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ஒளிர் மோட்ச நாட்டிலே
வேண்டாம் சிஷ்டி ஜோதியே
நீரே நித்திய சூரியனும்
ஜோதி இன்பம் கிரீடமும்
வேந்தே, என்றும் போற்றுவோம்,
அல்லேலூயா பாட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2026-07-31T13:11:02Z</dcterms:created>
  <dcterms:modified xsi:type="dcterms:W3CDTF">2026-07-31T13:11:02Z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