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Override PartName="/ppt/slides/slide25.xml" ContentType="application/vnd.openxmlformats-officedocument.presentationml.slide+xml"/>
  <Override PartName="/ppt/notesSlides/notesSlide25.xml" ContentType="application/vnd.openxmlformats-officedocument.presentationml.notesSlide+xml"/>
  <Override PartName="/ppt/slides/slide26.xml" ContentType="application/vnd.openxmlformats-officedocument.presentationml.slide+xml"/>
  <Override PartName="/ppt/notesSlides/notesSlide26.xml" ContentType="application/vnd.openxmlformats-officedocument.presentationml.notesSlide+xml"/>
  <Override PartName="/ppt/slides/slide27.xml" ContentType="application/vnd.openxmlformats-officedocument.presentationml.slide+xml"/>
  <Override PartName="/ppt/notesSlides/notesSlide27.xml" ContentType="application/vnd.openxmlformats-officedocument.presentationml.notesSlide+xml"/>
  <Override PartName="/ppt/slides/slide28.xml" ContentType="application/vnd.openxmlformats-officedocument.presentationml.slide+xml"/>
  <Override PartName="/ppt/notesSlides/notesSlide28.xml" ContentType="application/vnd.openxmlformats-officedocument.presentationml.notesSlide+xml"/>
  <Override PartName="/ppt/slides/slide29.xml" ContentType="application/vnd.openxmlformats-officedocument.presentationml.slide+xml"/>
  <Override PartName="/ppt/notesSlides/notesSlide29.xml" ContentType="application/vnd.openxmlformats-officedocument.presentationml.notesSlide+xml"/>
  <Override PartName="/ppt/slides/slide30.xml" ContentType="application/vnd.openxmlformats-officedocument.presentationml.slide+xml"/>
  <Override PartName="/ppt/notesSlides/notesSlide30.xml" ContentType="application/vnd.openxmlformats-officedocument.presentationml.notesSlide+xml"/>
  <Override PartName="/ppt/slides/slide31.xml" ContentType="application/vnd.openxmlformats-officedocument.presentationml.slide+xml"/>
  <Override PartName="/ppt/notesSlides/notesSlide31.xml" ContentType="application/vnd.openxmlformats-officedocument.presentationml.notesSlide+xml"/>
  <Override PartName="/ppt/slides/slide32.xml" ContentType="application/vnd.openxmlformats-officedocument.presentationml.slide+xml"/>
  <Override PartName="/ppt/notesSlides/notesSlide32.xml" ContentType="application/vnd.openxmlformats-officedocument.presentationml.notesSlide+xml"/>
  <Override PartName="/ppt/slides/slide33.xml" ContentType="application/vnd.openxmlformats-officedocument.presentationml.slide+xml"/>
  <Override PartName="/ppt/notesSlides/notesSlide33.xml" ContentType="application/vnd.openxmlformats-officedocument.presentationml.notesSlide+xml"/>
  <Override PartName="/ppt/slides/slide34.xml" ContentType="application/vnd.openxmlformats-officedocument.presentationml.slide+xml"/>
  <Override PartName="/ppt/notesSlides/notesSlide34.xml" ContentType="application/vnd.openxmlformats-officedocument.presentationml.notesSlide+xml"/>
  <Override PartName="/ppt/slides/slide35.xml" ContentType="application/vnd.openxmlformats-officedocument.presentationml.slide+xml"/>
  <Override PartName="/ppt/notesSlides/notesSlide35.xml" ContentType="application/vnd.openxmlformats-officedocument.presentationml.notesSlide+xml"/>
  <Override PartName="/ppt/slides/slide36.xml" ContentType="application/vnd.openxmlformats-officedocument.presentationml.slide+xml"/>
  <Override PartName="/ppt/notesSlides/notesSlide36.xml" ContentType="application/vnd.openxmlformats-officedocument.presentationml.notesSlide+xml"/>
  <Override PartName="/ppt/slides/slide37.xml" ContentType="application/vnd.openxmlformats-officedocument.presentationml.slide+xml"/>
  <Override PartName="/ppt/notesSlides/notesSlide37.xml" ContentType="application/vnd.openxmlformats-officedocument.presentationml.notesSlide+xml"/>
  <Override PartName="/ppt/slides/slide38.xml" ContentType="application/vnd.openxmlformats-officedocument.presentationml.slide+xml"/>
  <Override PartName="/ppt/notesSlides/notesSlide38.xml" ContentType="application/vnd.openxmlformats-officedocument.presentationml.notesSlide+xml"/>
  <Override PartName="/ppt/slides/slide39.xml" ContentType="application/vnd.openxmlformats-officedocument.presentationml.slide+xml"/>
  <Override PartName="/ppt/notesSlides/notesSlide39.xml" ContentType="application/vnd.openxmlformats-officedocument.presentationml.notesSlide+xml"/>
  <Override PartName="/ppt/slides/slide40.xml" ContentType="application/vnd.openxmlformats-officedocument.presentationml.slide+xml"/>
  <Override PartName="/ppt/notesSlides/notesSlide40.xml" ContentType="application/vnd.openxmlformats-officedocument.presentationml.notesSlide+xml"/>
  <Override PartName="/ppt/slides/slide41.xml" ContentType="application/vnd.openxmlformats-officedocument.presentationml.slide+xml"/>
  <Override PartName="/ppt/notesSlides/notesSlide41.xml" ContentType="application/vnd.openxmlformats-officedocument.presentationml.notesSlide+xml"/>
  <Override PartName="/ppt/slides/slide42.xml" ContentType="application/vnd.openxmlformats-officedocument.presentationml.slide+xml"/>
  <Override PartName="/ppt/notesSlides/notesSlide42.xml" ContentType="application/vnd.openxmlformats-officedocument.presentationml.notesSlide+xml"/>
  <Override PartName="/ppt/slides/slide43.xml" ContentType="application/vnd.openxmlformats-officedocument.presentationml.slide+xml"/>
  <Override PartName="/ppt/notesSlides/notesSlide43.xml" ContentType="application/vnd.openxmlformats-officedocument.presentationml.notesSlide+xml"/>
  <Override PartName="/ppt/slides/slide44.xml" ContentType="application/vnd.openxmlformats-officedocument.presentationml.slide+xml"/>
  <Override PartName="/ppt/notesSlides/notesSlide44.xml" ContentType="application/vnd.openxmlformats-officedocument.presentationml.notesSlide+xml"/>
  <Override PartName="/ppt/slides/slide45.xml" ContentType="application/vnd.openxmlformats-officedocument.presentationml.slide+xml"/>
  <Override PartName="/ppt/notesSlides/notesSlide45.xml" ContentType="application/vnd.openxmlformats-officedocument.presentationml.notesSlide+xml"/>
  <Override PartName="/ppt/slides/slide46.xml" ContentType="application/vnd.openxmlformats-officedocument.presentationml.slide+xml"/>
  <Override PartName="/ppt/notesSlides/notesSlide46.xml" ContentType="application/vnd.openxmlformats-officedocument.presentationml.notesSlide+xml"/>
  <Override PartName="/ppt/slides/slide47.xml" ContentType="application/vnd.openxmlformats-officedocument.presentationml.slide+xml"/>
  <Override PartName="/ppt/notesSlides/notesSlide47.xml" ContentType="application/vnd.openxmlformats-officedocument.presentationml.notesSlide+xml"/>
  <Override PartName="/ppt/slides/slide48.xml" ContentType="application/vnd.openxmlformats-officedocument.presentationml.slide+xml"/>
  <Override PartName="/ppt/notesSlides/notesSlide48.xml" ContentType="application/vnd.openxmlformats-officedocument.presentationml.notesSlide+xml"/>
  <Override PartName="/ppt/slides/slide49.xml" ContentType="application/vnd.openxmlformats-officedocument.presentationml.slide+xml"/>
  <Override PartName="/ppt/notesSlides/notesSlide49.xml" ContentType="application/vnd.openxmlformats-officedocument.presentationml.notesSlide+xml"/>
  <Override PartName="/ppt/slides/slide50.xml" ContentType="application/vnd.openxmlformats-officedocument.presentationml.slide+xml"/>
  <Override PartName="/ppt/notesSlides/notesSlide50.xml" ContentType="application/vnd.openxmlformats-officedocument.presentationml.notesSlide+xml"/>
  <Override PartName="/ppt/slides/slide51.xml" ContentType="application/vnd.openxmlformats-officedocument.presentationml.slide+xml"/>
  <Override PartName="/ppt/notesSlides/notesSlide51.xml" ContentType="application/vnd.openxmlformats-officedocument.presentationml.notesSlide+xml"/>
  <Override PartName="/ppt/slides/slide52.xml" ContentType="application/vnd.openxmlformats-officedocument.presentationml.slide+xml"/>
  <Override PartName="/ppt/notesSlides/notesSlide52.xml" ContentType="application/vnd.openxmlformats-officedocument.presentationml.notesSlide+xml"/>
  <Override PartName="/ppt/slides/slide53.xml" ContentType="application/vnd.openxmlformats-officedocument.presentationml.slide+xml"/>
  <Override PartName="/ppt/notesSlides/notesSlide53.xml" ContentType="application/vnd.openxmlformats-officedocument.presentationml.notesSlide+xml"/>
  <Override PartName="/ppt/slides/slide54.xml" ContentType="application/vnd.openxmlformats-officedocument.presentationml.slide+xml"/>
  <Override PartName="/ppt/notesSlides/notesSlide54.xml" ContentType="application/vnd.openxmlformats-officedocument.presentationml.notesSlide+xml"/>
  <Override PartName="/ppt/slides/slide55.xml" ContentType="application/vnd.openxmlformats-officedocument.presentationml.slide+xml"/>
  <Override PartName="/ppt/notesSlides/notesSlide55.xml" ContentType="application/vnd.openxmlformats-officedocument.presentationml.notesSlide+xml"/>
  <Override PartName="/ppt/slides/slide56.xml" ContentType="application/vnd.openxmlformats-officedocument.presentationml.slide+xml"/>
  <Override PartName="/ppt/notesSlides/notesSlide56.xml" ContentType="application/vnd.openxmlformats-officedocument.presentationml.notesSlide+xml"/>
  <Override PartName="/ppt/slides/slide57.xml" ContentType="application/vnd.openxmlformats-officedocument.presentationml.slide+xml"/>
  <Override PartName="/ppt/notesSlides/notesSlide57.xml" ContentType="application/vnd.openxmlformats-officedocument.presentationml.notesSlide+xml"/>
  <Override PartName="/ppt/slides/slide58.xml" ContentType="application/vnd.openxmlformats-officedocument.presentationml.slide+xml"/>
  <Override PartName="/ppt/notesSlides/notesSlide58.xml" ContentType="application/vnd.openxmlformats-officedocument.presentationml.notesSlide+xml"/>
  <Override PartName="/ppt/slides/slide59.xml" ContentType="application/vnd.openxmlformats-officedocument.presentationml.slide+xml"/>
  <Override PartName="/ppt/notesSlides/notesSlide59.xml" ContentType="application/vnd.openxmlformats-officedocument.presentationml.notesSlide+xml"/>
  <Override PartName="/ppt/slides/slide60.xml" ContentType="application/vnd.openxmlformats-officedocument.presentationml.slide+xml"/>
  <Override PartName="/ppt/notesSlides/notesSlide60.xml" ContentType="application/vnd.openxmlformats-officedocument.presentationml.notesSlide+xml"/>
  <Override PartName="/ppt/slides/slide61.xml" ContentType="application/vnd.openxmlformats-officedocument.presentationml.slide+xml"/>
  <Override PartName="/ppt/notesSlides/notesSlide61.xml" ContentType="application/vnd.openxmlformats-officedocument.presentationml.notesSlide+xml"/>
  <Override PartName="/ppt/slides/slide62.xml" ContentType="application/vnd.openxmlformats-officedocument.presentationml.slide+xml"/>
  <Override PartName="/ppt/notesSlides/notesSlide62.xml" ContentType="application/vnd.openxmlformats-officedocument.presentationml.notesSlide+xml"/>
  <Override PartName="/ppt/slides/slide63.xml" ContentType="application/vnd.openxmlformats-officedocument.presentationml.slide+xml"/>
  <Override PartName="/ppt/notesSlides/notesSlide63.xml" ContentType="application/vnd.openxmlformats-officedocument.presentationml.notesSlide+xml"/>
  <Override PartName="/ppt/slides/slide64.xml" ContentType="application/vnd.openxmlformats-officedocument.presentationml.slide+xml"/>
  <Override PartName="/ppt/notesSlides/notesSlide64.xml" ContentType="application/vnd.openxmlformats-officedocument.presentationml.notesSlide+xml"/>
  <Override PartName="/ppt/slides/slide65.xml" ContentType="application/vnd.openxmlformats-officedocument.presentationml.slide+xml"/>
  <Override PartName="/ppt/notesSlides/notesSlide65.xml" ContentType="application/vnd.openxmlformats-officedocument.presentationml.notesSlide+xml"/>
  <Override PartName="/ppt/slides/slide66.xml" ContentType="application/vnd.openxmlformats-officedocument.presentationml.slide+xml"/>
  <Override PartName="/ppt/notesSlides/notesSlide66.xml" ContentType="application/vnd.openxmlformats-officedocument.presentationml.notesSlide+xml"/>
  <Override PartName="/ppt/slides/slide67.xml" ContentType="application/vnd.openxmlformats-officedocument.presentationml.slide+xml"/>
  <Override PartName="/ppt/notesSlides/notesSlide67.xml" ContentType="application/vnd.openxmlformats-officedocument.presentationml.notesSlide+xml"/>
  <Override PartName="/ppt/slides/slide68.xml" ContentType="application/vnd.openxmlformats-officedocument.presentationml.slide+xml"/>
  <Override PartName="/ppt/notesSlides/notesSlide68.xml" ContentType="application/vnd.openxmlformats-officedocument.presentationml.notes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 id="318" r:id="rId65"/>
    <p:sldId id="319" r:id="rId66"/>
    <p:sldId id="320" r:id="rId67"/>
    <p:sldId id="321" r:id="rId68"/>
    <p:sldId id="322" r:id="rId69"/>
    <p:sldId id="323" r:id="rId7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slide" Target="slides/slide62.xml"/>
  <Relationship Id="rId65" Type="http://schemas.openxmlformats.org/officeDocument/2006/relationships/slide" Target="slides/slide63.xml"/>
  <Relationship Id="rId66" Type="http://schemas.openxmlformats.org/officeDocument/2006/relationships/slide" Target="slides/slide64.xml"/>
  <Relationship Id="rId67" Type="http://schemas.openxmlformats.org/officeDocument/2006/relationships/slide" Target="slides/slide65.xml"/>
  <Relationship Id="rId68" Type="http://schemas.openxmlformats.org/officeDocument/2006/relationships/slide" Target="slides/slide66.xml"/>
  <Relationship Id="rId69" Type="http://schemas.openxmlformats.org/officeDocument/2006/relationships/slide" Target="slides/slide67.xml"/>
  <Relationship Id="rId70" Type="http://schemas.openxmlformats.org/officeDocument/2006/relationships/slide" Target="slides/slide68.xml"/>
  <Relationship Id="rId71" Type="http://schemas.openxmlformats.org/officeDocument/2006/relationships/presProps" Target="presProps.xml"/>
  <Relationship Id="rId72" Type="http://schemas.openxmlformats.org/officeDocument/2006/relationships/viewProps" Target="viewProps.xml"/>
  <Relationship Id="rId73" Type="http://schemas.openxmlformats.org/officeDocument/2006/relationships/tableStyles" Target="tableStyles.xml"/>
</Relationships>

</file>

<file path=ppt/notesSlides/notesSlide1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1. உன் தேவனாகிய கர்த்தர் தமது நாமம் விளங்கும்படி தெரிந்துகொள்ளும் ஸ்தானம் உனக்குத் தூரமானால், கர்த்தர் உனக்கு அளித்த உன் ஆடுமாடுகளில் எதையாகிலும் நான் உனக்கு விதித்தபடி நீ அடித்து, உன் இஷ்டப்படி உன் வாசல்களிலே புசிக்கலாம்.]]></a:t>
            </a:r>
          </a:p>
        </p:txBody>
      </p:sp>
    </p:spTree>
  </p:cSld>
</p:notes>
</file>

<file path=ppt/notesSlides/notesSlide1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1. உன் தேவனாகிய கர்த்தர் தமது நாமம் விளங்கும்படி தெரிந்துகொள்ளும் ஸ்தானம் உனக்குத் தூரமானால், கர்த்தர் உனக்கு அளித்த உன் ஆடுமாடுகளில் எதையாகிலும் நான் உனக்கு விதித்தபடி நீ அடித்து, உன் இஷ்டப்படி உன் வாசல்களிலே புசிக்கலாம்.]]></a:t>
            </a:r>
          </a:p>
        </p:txBody>
      </p:sp>
    </p:spTree>
  </p:cSld>
</p:notes>
</file>

<file path=ppt/notesSlides/notesSlide1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2. வெளிமானையும் கலைமானையும் புசிக்கிறதுபோல நீ அதைப் புசிக்கலாம்; தீட்டுப்பட்டவனும் தீட்டுப்படாதவனும் அதைப் புசிக்கலாம்.]]></a:t>
            </a:r>
          </a:p>
        </p:txBody>
      </p:sp>
    </p:spTree>
  </p:cSld>
</p:notes>
</file>

<file path=ppt/notesSlides/notesSlide1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2. வெளிமானையும் கலைமானையும் புசிக்கிறதுபோல நீ அதைப் புசிக்கலாம்; தீட்டுப்பட்டவனும் தீட்டுப்படாதவனும் அதைப் புசிக்கலாம்.]]></a:t>
            </a:r>
          </a:p>
        </p:txBody>
      </p:sp>
    </p:spTree>
  </p:cSld>
</p:notes>
</file>

<file path=ppt/notesSlides/notesSlide1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3. இரத்தத்தைமாத்திரம் புசிக்காதபடிக்கு எச்சரிக்கையாயிரு; இரத்தமே உயிர்; மாம்சத்தோடே உயிரையும் புசிக்கவேண்டாம்.]]></a:t>
            </a:r>
          </a:p>
        </p:txBody>
      </p:sp>
    </p:spTree>
  </p:cSld>
</p:notes>
</file>

<file path=ppt/notesSlides/notesSlide1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3. இரத்தத்தைமாத்திரம் புசிக்காதபடிக்கு எச்சரிக்கையாயிரு; இரத்தமே உயிர்; மாம்சத்தோடே உயிரையும் புசிக்கவேண்டாம்.]]></a:t>
            </a:r>
          </a:p>
        </p:txBody>
      </p:sp>
    </p:spTree>
  </p:cSld>
</p:notes>
</file>

<file path=ppt/notesSlides/notesSlide1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4. அதை நீ சாப்பிடாமல் தண்ணீரைப் போல் தரையிலே ஊற்றிவிடவேண்டும்.]]></a:t>
            </a:r>
          </a:p>
        </p:txBody>
      </p:sp>
    </p:spTree>
  </p:cSld>
</p:notes>
</file>

<file path=ppt/notesSlides/notesSlide1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5. நீ கர்த்தரின் பார்வைக்குச் செம்மையானதைச் செய்வதினால், நீயும் உனக்குப் பின்வரும் உன் பிள்ளைகளும் நன்றாயிருக்கும்படி நீ அதைச் சாப்பிடலாகாது.]]></a:t>
            </a:r>
          </a:p>
        </p:txBody>
      </p:sp>
    </p:spTree>
  </p:cSld>
</p:notes>
</file>

<file path=ppt/notesSlides/notesSlide1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6. உனக்குரிய பரிசுத்த வஸ்துக்களையும், உன் பொருத்தனைகளையும் கர்த்தர் தெரிந்துகொள்ளும் ஸ்தானத்திற்கு நீ கொண்டுவந்து,]]></a:t>
            </a:r>
          </a:p>
        </p:txBody>
      </p:sp>
    </p:spTree>
  </p:cSld>
</p:notes>
</file>

<file path=ppt/notesSlides/notesSlide1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6. உனக்குரிய பரிசுத்த வஸ்துக்களையும், உன் பொருத்தனைகளையும் கர்த்தர் தெரிந்துகொள்ளும் ஸ்தானத்திற்கு நீ கொண்டுவந்து,]]></a:t>
            </a:r>
          </a:p>
        </p:txBody>
      </p:sp>
    </p:spTree>
  </p:cSld>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8. உன் தேவனாகிய கர்த்தர் தெரிந்துகொள்ளும் ஸ்தானத்தில் நீயும் உன் குமாரனும், உன் குமாரத்தியும், உன் வேலைக்காரனும், உன் வேலைக்காரியும், உன் வாசல்களில் இருக்கிற லேவியனும், உன் தேவனாகிய கர்த்தருடைய சந்நிதியில் அதைப் புசித்து, நீ கையிட்டுச் செய்யும் எல்லாக்காரியத்திலும் உன் தேவனாகிய கர்த்தருடைய சந்நிதியில் சந்தோஷப்படுவாயாக.]]></a:t>
            </a:r>
          </a:p>
        </p:txBody>
      </p:sp>
    </p:spTree>
  </p:cSld>
</p:notes>
</file>

<file path=ppt/notesSlides/notesSlide2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7. உன் தேவனாகிய கர்த்தருடைய பலிபீடத்தின்மேல் உன் சர்வாங்க தகனபலிகளை மாம்சத்தோடும் இரத்தத்தோடும்கூடப் பலியிடக்கடவாய்; நீ செலுத்தும் மற்றப் பலிகளின் இரத்தமும் உன் தேவனாகிய கர்த்தருடைய பலிபீடத்தின்மேல் ஊற்றப்படக்கடவது; மாம்சத்தையோ நீ புசிக்கலாம்.]]></a:t>
            </a:r>
          </a:p>
        </p:txBody>
      </p:sp>
    </p:spTree>
  </p:cSld>
</p:notes>
</file>

<file path=ppt/notesSlides/notesSlide2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7. உன் தேவனாகிய கர்த்தருடைய பலிபீடத்தின்மேல் உன் சர்வாங்க தகனபலிகளை மாம்சத்தோடும் இரத்தத்தோடும்கூடப் பலியிடக்கடவாய்; நீ செலுத்தும் மற்றப் பலிகளின் இரத்தமும் உன் தேவனாகிய கர்த்தருடைய பலிபீடத்தின்மேல் ஊற்றப்படக்கடவது; மாம்சத்தையோ நீ புசிக்கலாம்.]]></a:t>
            </a:r>
          </a:p>
        </p:txBody>
      </p:sp>
    </p:spTree>
  </p:cSld>
</p:notes>
</file>

<file path=ppt/notesSlides/notesSlide2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7. உன் தேவனாகிய கர்த்தருடைய பலிபீடத்தின்மேல் உன் சர்வாங்க தகனபலிகளை மாம்சத்தோடும் இரத்தத்தோடும்கூடப் பலியிடக்கடவாய்; நீ செலுத்தும் மற்றப் பலிகளின் இரத்தமும் உன் தேவனாகிய கர்த்தருடைய பலிபீடத்தின்மேல் ஊற்றப்படக்கடவது; மாம்சத்தையோ நீ புசிக்கலாம்.]]></a:t>
            </a:r>
          </a:p>
        </p:txBody>
      </p:sp>
    </p:spTree>
  </p:cSld>
</p:notes>
</file>

<file path=ppt/notesSlides/notesSlide2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8. நீ உன் தேவனாகிய கர்த்தரின் பார்வைக்கு நன்மையும் செம்மையுமானதைச் செய்வதினால், நீயும் உனக்குப் பின்வரும் உன் பிள்ளைகளும் என்றென்றைக்கும் நன்றாயிருக்கும்படிக்கு, நான் உனக்குக் கற்பிக்கிற இந்த எல்லா வார்த்தைகளையும் நீ கவனித்துக் கேள்.]]></a:t>
            </a:r>
          </a:p>
        </p:txBody>
      </p:sp>
    </p:spTree>
  </p:cSld>
</p:notes>
</file>

<file path=ppt/notesSlides/notesSlide2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9. நீ சுதந்தரிக்கப்போகிற தேசத்தின் ஜாதிகளை உன் தேவனாகிய கர்த்தர் உனக்கு முன்பாகச் சங்கரிக்கும்போதும், நீ அவர்கள் தேசத்தைச் சுதந்தரித்து அதிலே குடியிருக்கும்போதும்,]]></a:t>
            </a:r>
          </a:p>
        </p:txBody>
      </p:sp>
    </p:spTree>
  </p:cSld>
</p:notes>
</file>

<file path=ppt/notesSlides/notesSlide2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9. நீ சுதந்தரிக்கப்போகிற தேசத்தின் ஜாதிகளை உன் தேவனாகிய கர்த்தர் உனக்கு முன்பாகச் சங்கரிக்கும்போதும், நீ அவர்கள் தேசத்தைச் சுதந்தரித்து அதிலே குடியிருக்கும்போதும்,]]></a:t>
            </a:r>
          </a:p>
        </p:txBody>
      </p:sp>
    </p:spTree>
  </p:cSld>
</p:notes>
</file>

<file path=ppt/notesSlides/notesSlide2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0. அவர்கள் உனக்கு முன்பாக அழிக்கப்பட்டபின்பு, நீ அவர்களைப் பின்பற்றிச் சிக்கிக்கொள்ளாதபடிக்கும், இந்த ஜாதிகள் தங்கள் தேவர்களைச் சேவித்தபடி நானும் சேவிப்பேன் என்று சொல்லி அவர்களுடைய தேவர்களைக் குறித்துக் கேட்டு விசாரியாதபடிக்கும் எச்சரிக்கையாயிரு.]]></a:t>
            </a:r>
          </a:p>
        </p:txBody>
      </p:sp>
    </p:spTree>
  </p:cSld>
</p:notes>
</file>

<file path=ppt/notesSlides/notesSlide2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0. அவர்கள் உனக்கு முன்பாக அழிக்கப்பட்டபின்பு, நீ அவர்களைப் பின்பற்றிச் சிக்கிக்கொள்ளாதபடிக்கும், இந்த ஜாதிகள் தங்கள் தேவர்களைச் சேவித்தபடி நானும் சேவிப்பேன் என்று சொல்லி அவர்களுடைய தேவர்களைக் குறித்துக் கேட்டு விசாரியாதபடிக்கும் எச்சரிக்கையாயிரு.]]></a:t>
            </a:r>
          </a:p>
        </p:txBody>
      </p:sp>
    </p:spTree>
  </p:cSld>
</p:notes>
</file>

<file path=ppt/notesSlides/notesSlide2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0. அவர்கள் உனக்கு முன்பாக அழிக்கப்பட்டபின்பு, நீ அவர்களைப் பின்பற்றிச் சிக்கிக்கொள்ளாதபடிக்கும், இந்த ஜாதிகள் தங்கள் தேவர்களைச் சேவித்தபடி நானும் சேவிப்பேன் என்று சொல்லி அவர்களுடைய தேவர்களைக் குறித்துக் கேட்டு விசாரியாதபடிக்கும் எச்சரிக்கையாயிரு.]]></a:t>
            </a:r>
          </a:p>
        </p:txBody>
      </p:sp>
    </p:spTree>
  </p:cSld>
</p:notes>
</file>

<file path=ppt/notesSlides/notesSlide2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1. உன் தேவனாகிய கர்த்தருக்கு அப்படிச் செய்யாயாக; கர்த்தர் வெறுக்கிற அருவருப்பான யாவையும் அவர்கள் தங்கள் தேவர்களுக்குச் செய்து, தங்கள் குமாரரையும் தங்கள் குமாரத்திகளையும் தங்கள் தேவர்களுக்கு அக்கினியிலே சுட்டெரித்தார்களே.]]></a:t>
            </a: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8. உன் தேவனாகிய கர்த்தர் தெரிந்துகொள்ளும் ஸ்தானத்தில் நீயும் உன் குமாரனும், உன் குமாரத்தியும், உன் வேலைக்காரனும், உன் வேலைக்காரியும், உன் வாசல்களில் இருக்கிற லேவியனும், உன் தேவனாகிய கர்த்தருடைய சந்நிதியில் அதைப் புசித்து, நீ கையிட்டுச் செய்யும் எல்லாக்காரியத்திலும் உன் தேவனாகிய கர்த்தருடைய சந்நிதியில் சந்தோஷப்படுவாயாக.]]></a:t>
            </a:r>
          </a:p>
        </p:txBody>
      </p:sp>
    </p:spTree>
  </p:cSld>
</p:notes>
</file>

<file path=ppt/notesSlides/notesSlide3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2. நான் உனக்கு விதிக்கிற யாவையும் செய்யும்படி கவனமாயிரு; நீ அதனோடே ஒன்றும் கூட்டவும் வேண்டாம், அதில் ஒன்றும் குறைக்கவும் வேண்டாம்.]]></a:t>
            </a:r>
          </a:p>
        </p:txBody>
      </p:sp>
    </p:spTree>
  </p:cSld>
</p:notes>
</file>

<file path=ppt/notesSlides/notesSlide3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2. நான் உனக்கு விதிக்கிற யாவையும் செய்யும்படி கவனமாயிரு; நீ அதனோடே ஒன்றும் கூட்டவும் வேண்டாம், அதில் ஒன்றும் குறைக்கவும் வேண்டாம்.]]></a:t>
            </a:r>
          </a:p>
        </p:txBody>
      </p:sp>
    </p:spTree>
  </p:cSld>
</p:notes>
</file>

<file path=ppt/notesSlides/notesSlide3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உங்கள் பிதாக்களின் தேவனாகிய கர்த்தர் உங்களுக்குச் சுதந்தரிக்கக் கொடுக்கிற தேசத்திலே, நீங்கள் பூமியில் உயிரோடிருக்கும் நாளெல்லாம் கைக்கொண்டு நடக்கவேண்டிய கட்டளைகளும் நியாயங்களுமாவன:]]></a:t>
            </a:r>
          </a:p>
        </p:txBody>
      </p:sp>
    </p:spTree>
  </p:cSld>
</p:notes>
</file>

<file path=ppt/notesSlides/notesSlide3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உங்கள் பிதாக்களின் தேவனாகிய கர்த்தர் உங்களுக்குச் சுதந்தரிக்கக் கொடுக்கிற தேசத்திலே, நீங்கள் பூமியில் உயிரோடிருக்கும் நாளெல்லாம் கைக்கொண்டு நடக்கவேண்டிய கட்டளைகளும் நியாயங்களுமாவன:]]></a:t>
            </a:r>
          </a:p>
        </p:txBody>
      </p:sp>
    </p:spTree>
  </p:cSld>
</p:notes>
</file>

<file path=ppt/notesSlides/notesSlide3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நீங்கள் துரத்திவிடும் ஜாதிகள் தங்கள் தேவர்களைச் சேவித்த உயர்ந்த மலைகளின்மேலும், மேடுகளின்மேலும், பச்சையான சகல மரங்களின் கீழுமுள்ள இடங்களையெல்லாம் முற்றிலும் அழித்து,]]></a:t>
            </a:r>
          </a:p>
        </p:txBody>
      </p:sp>
    </p:spTree>
  </p:cSld>
</p:notes>
</file>

<file path=ppt/notesSlides/notesSlide3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நீங்கள் துரத்திவிடும் ஜாதிகள் தங்கள் தேவர்களைச் சேவித்த உயர்ந்த மலைகளின்மேலும், மேடுகளின்மேலும், பச்சையான சகல மரங்களின் கீழுமுள்ள இடங்களையெல்லாம் முற்றிலும் அழித்து,]]></a:t>
            </a:r>
          </a:p>
        </p:txBody>
      </p:sp>
    </p:spTree>
  </p:cSld>
</p:notes>
</file>

<file path=ppt/notesSlides/notesSlide3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அவர்கள் பலிபீடங்களை இடித்து, அவர்கள் சிலைகளைத் தகர்த்து, அவர்கள் தோப்புகளை அக்கினியால் சுட்டெரித்து, அவர்கள் தேவர்களின் விக்கிரகங்களை நொறுக்கி, அவைகளின் பேரும் அவ்விடத்தில் இராமல் அழியும்படி செய்யக்கடவீர்கள்.]]></a:t>
            </a:r>
          </a:p>
        </p:txBody>
      </p:sp>
    </p:spTree>
  </p:cSld>
</p:notes>
</file>

<file path=ppt/notesSlides/notesSlide3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அவர்கள் பலிபீடங்களை இடித்து, அவர்கள் சிலைகளைத் தகர்த்து, அவர்கள் தோப்புகளை அக்கினியால் சுட்டெரித்து, அவர்கள் தேவர்களின் விக்கிரகங்களை நொறுக்கி, அவைகளின் பேரும் அவ்விடத்தில் இராமல் அழியும்படி செய்யக்கடவீர்கள்.]]></a:t>
            </a:r>
          </a:p>
        </p:txBody>
      </p:sp>
    </p:spTree>
  </p:cSld>
</p:notes>
</file>

<file path=ppt/notesSlides/notesSlide3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உங்கள் தேவனாகிய கர்த்தருக்கு நீங்கள் அப்படிச் செய்யாமல்,]]></a:t>
            </a:r>
          </a:p>
        </p:txBody>
      </p:sp>
    </p:spTree>
  </p:cSld>
</p:notes>
</file>

<file path=ppt/notesSlides/notesSlide3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உங்கள் தேவனாகிய கர்த்தர் தம்முடைய நாமம் விளங்கும்படி, உங்கள் சகல கோத்திரங்களிலும் தெரிந்துகொள்ளும் ஸ்தானமாகிய அவருடைய வாசஸ்தலத்தையே நாடி, அங்கே போய்,]]></a:t>
            </a:r>
          </a:p>
        </p:txBody>
      </p:sp>
    </p:spTree>
  </p:cSld>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8. உன் தேவனாகிய கர்த்தர் தெரிந்துகொள்ளும் ஸ்தானத்தில் நீயும் உன் குமாரனும், உன் குமாரத்தியும், உன் வேலைக்காரனும், உன் வேலைக்காரியும், உன் வாசல்களில் இருக்கிற லேவியனும், உன் தேவனாகிய கர்த்தருடைய சந்நிதியில் அதைப் புசித்து, நீ கையிட்டுச் செய்யும் எல்லாக்காரியத்திலும் உன் தேவனாகிய கர்த்தருடைய சந்நிதியில் சந்தோஷப்படுவாயாக.]]></a:t>
            </a:r>
          </a:p>
        </p:txBody>
      </p:sp>
    </p:spTree>
  </p:cSld>
</p:notes>
</file>

<file path=ppt/notesSlides/notesSlide4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உங்கள் தேவனாகிய கர்த்தர் தம்முடைய நாமம் விளங்கும்படி, உங்கள் சகல கோத்திரங்களிலும் தெரிந்துகொள்ளும் ஸ்தானமாகிய அவருடைய வாசஸ்தலத்தையே நாடி, அங்கே போய்,]]></a:t>
            </a:r>
          </a:p>
        </p:txBody>
      </p:sp>
    </p:spTree>
  </p:cSld>
</p:notes>
</file>

<file path=ppt/notesSlides/notesSlide4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அங்கே உங்கள் சர்வாங்க தகனங்களையும், உங்கள் பலிகளையும், தசமபாகங்களையும், உங்கள் கை ஏறெடுத்துப் படைக்கும் படைப்புகளையும், உங்கள் பொருத்தனைகளையும், உங்கள் உற்சாகபலிகளையும், உங்கள் ஆடுமாடுகளின் தலையீற்றுகளையும் கொண்டுவந்து,]]></a:t>
            </a:r>
          </a:p>
        </p:txBody>
      </p:sp>
    </p:spTree>
  </p:cSld>
</p:notes>
</file>

<file path=ppt/notesSlides/notesSlide4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அங்கே உங்கள் சர்வாங்க தகனங்களையும், உங்கள் பலிகளையும், தசமபாகங்களையும், உங்கள் கை ஏறெடுத்துப் படைக்கும் படைப்புகளையும், உங்கள் பொருத்தனைகளையும், உங்கள் உற்சாகபலிகளையும், உங்கள் ஆடுமாடுகளின் தலையீற்றுகளையும் கொண்டுவந்து,]]></a:t>
            </a:r>
          </a:p>
        </p:txBody>
      </p:sp>
    </p:spTree>
  </p:cSld>
</p:notes>
</file>

<file path=ppt/notesSlides/notesSlide4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அங்கே உங்கள் சர்வாங்க தகனங்களையும், உங்கள் பலிகளையும், தசமபாகங்களையும், உங்கள் கை ஏறெடுத்துப் படைக்கும் படைப்புகளையும், உங்கள் பொருத்தனைகளையும், உங்கள் உற்சாகபலிகளையும், உங்கள் ஆடுமாடுகளின் தலையீற்றுகளையும் கொண்டுவந்து,]]></a:t>
            </a:r>
          </a:p>
        </p:txBody>
      </p:sp>
    </p:spTree>
  </p:cSld>
</p:notes>
</file>

<file path=ppt/notesSlides/notesSlide4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அங்கே உங்கள் தேவனாகிய கர்த்தருடைய சந்நிதியிலே புசித்து, நீங்கள் கையிட்டுச் செய்ததும், உங்கள் தேவனாகிய கர்த்தர் உங்களை ஆசீர்வதித்ததுமான யாவுக்காகவும் நீங்களும் உங்கள் குடும்பத்தாரும் சந்தோஷப்படுவீர்களாக.]]></a:t>
            </a:r>
          </a:p>
        </p:txBody>
      </p:sp>
    </p:spTree>
  </p:cSld>
</p:notes>
</file>

<file path=ppt/notesSlides/notesSlide4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அங்கே உங்கள் தேவனாகிய கர்த்தருடைய சந்நிதியிலே புசித்து, நீங்கள் கையிட்டுச் செய்ததும், உங்கள் தேவனாகிய கர்த்தர் உங்களை ஆசீர்வதித்ததுமான யாவுக்காகவும் நீங்களும் உங்கள் குடும்பத்தாரும் சந்தோஷப்படுவீர்களாக.]]></a:t>
            </a:r>
          </a:p>
        </p:txBody>
      </p:sp>
    </p:spTree>
  </p:cSld>
</p:notes>
</file>

<file path=ppt/notesSlides/notesSlide4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அங்கே உங்கள் தேவனாகிய கர்த்தருடைய சந்நிதியிலே புசித்து, நீங்கள் கையிட்டுச் செய்ததும், உங்கள் தேவனாகிய கர்த்தர் உங்களை ஆசீர்வதித்ததுமான யாவுக்காகவும் நீங்களும் உங்கள் குடும்பத்தாரும் சந்தோஷப்படுவீர்களாக.]]></a:t>
            </a:r>
          </a:p>
        </p:txBody>
      </p:sp>
    </p:spTree>
  </p:cSld>
</p:notes>
</file>

<file path=ppt/notesSlides/notesSlide4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இங்கே இந்நாளில் நாம் அவனவன் தன்தன் பார்வைக்குச் சரியானதையெல்லாம் செய்கிறதுபோல நீங்கள் செய்யாதிருப்பீர்களாக.]]></a:t>
            </a:r>
          </a:p>
        </p:txBody>
      </p:sp>
    </p:spTree>
  </p:cSld>
</p:notes>
</file>

<file path=ppt/notesSlides/notesSlide4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உங்கள் தேவனாகிய கர்த்தர் உங்களுக்குக் கொடுக்கும் இளைப்பாறுதலிலும் சுதந்தரத்திலும் நீங்கள் இன்னும் பிரவேசிக்கவில்லையே.]]></a:t>
            </a:r>
          </a:p>
        </p:txBody>
      </p:sp>
    </p:spTree>
  </p:cSld>
</p:notes>
</file>

<file path=ppt/notesSlides/notesSlide4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உங்கள் தேவனாகிய கர்த்தர் உங்களுக்குக் கொடுக்கும் இளைப்பாறுதலிலும் சுதந்தரத்திலும் நீங்கள் இன்னும் பிரவேசிக்கவில்லையே.]]></a:t>
            </a:r>
          </a:p>
        </p:txBody>
      </p:sp>
    </p:spTree>
  </p:cSld>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9. நீ உன் தேசத்திலுருக்கும் நாளெல்லாம் லேவியனைக் கைவிடாதபடிக்கும் எச்சரிக்கையாயிரு.]]></a:t>
            </a:r>
          </a:p>
        </p:txBody>
      </p:sp>
    </p:spTree>
  </p:cSld>
</p:notes>
</file>

<file path=ppt/notesSlides/notesSlide5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நீங்கள் யோர்தானைக் கடந்துபோய், உங்கள் தேவனாகிய கர்த்தர் உங்களுக்குச் சுதந்தரிக்கக் கொடுக்கும் தேசத்தில் குடியேறும்போதும், சுற்றிலும் இருக்கிற உங்கள் சத்துருக்களையெல்லாம் அவர் விலக்கி, உங்களை இளைப்பாறப்பண்னுகிறதினால் நீங்கள் சுகமாய் வசித்திருக்கும் போதும்,]]></a:t>
            </a:r>
          </a:p>
        </p:txBody>
      </p:sp>
    </p:spTree>
  </p:cSld>
</p:notes>
</file>

<file path=ppt/notesSlides/notesSlide5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நீங்கள் யோர்தானைக் கடந்துபோய், உங்கள் தேவனாகிய கர்த்தர் உங்களுக்குச் சுதந்தரிக்கக் கொடுக்கும் தேசத்தில் குடியேறும்போதும், சுற்றிலும் இருக்கிற உங்கள் சத்துருக்களையெல்லாம் அவர் விலக்கி, உங்களை இளைப்பாறப்பண்னுகிறதினால் நீங்கள் சுகமாய் வசித்திருக்கும் போதும்,]]></a:t>
            </a:r>
          </a:p>
        </p:txBody>
      </p:sp>
    </p:spTree>
  </p:cSld>
</p:notes>
</file>

<file path=ppt/notesSlides/notesSlide5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நீங்கள் யோர்தானைக் கடந்துபோய், உங்கள் தேவனாகிய கர்த்தர் உங்களுக்குச் சுதந்தரிக்கக் கொடுக்கும் தேசத்தில் குடியேறும்போதும், சுற்றிலும் இருக்கிற உங்கள் சத்துருக்களையெல்லாம் அவர் விலக்கி, உங்களை இளைப்பாறப்பண்னுகிறதினால் நீங்கள் சுகமாய் வசித்திருக்கும் போதும்,]]></a:t>
            </a:r>
          </a:p>
        </p:txBody>
      </p:sp>
    </p:spTree>
  </p:cSld>
</p:notes>
</file>

<file path=ppt/notesSlides/notesSlide5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உங்கள் தேவனாகிய கர்த்தர் தமது நாமம் விளங்கும்படி தெரிந்துகொள்ளும் ஓர் இடம் உண்டாயிருக்கும்; அங்கே நீங்கள் நான் உங்களுக்குக் கட்டளையிட்ட யாவையும் உங்கள் சர்வாங்க தகனங்களையும், உங்கள் பலிகளையும், உங்கள் தசம பாகங்களையும், உங்கள் கை ஏறெடுத்துப் படைக்கும் படைப்புகளையும், நீங்கள் கர்த்தருக்கு நேர்ந்துகொள்ளும் விசேஷித்த எல்லாப் பொருத்தனைகளையும் கொண்டுவந்து,]]></a:t>
            </a:r>
          </a:p>
        </p:txBody>
      </p:sp>
    </p:spTree>
  </p:cSld>
</p:notes>
</file>

<file path=ppt/notesSlides/notesSlide5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உங்கள் தேவனாகிய கர்த்தர் தமது நாமம் விளங்கும்படி தெரிந்துகொள்ளும் ஓர் இடம் உண்டாயிருக்கும்; அங்கே நீங்கள் நான் உங்களுக்குக் கட்டளையிட்ட யாவையும் உங்கள் சர்வாங்க தகனங்களையும், உங்கள் பலிகளையும், உங்கள் தசம பாகங்களையும், உங்கள் கை ஏறெடுத்துப் படைக்கும் படைப்புகளையும், நீங்கள் கர்த்தருக்கு நேர்ந்துகொள்ளும் விசேஷித்த எல்லாப் பொருத்தனைகளையும் கொண்டுவந்து,]]></a:t>
            </a:r>
          </a:p>
        </p:txBody>
      </p:sp>
    </p:spTree>
  </p:cSld>
</p:notes>
</file>

<file path=ppt/notesSlides/notesSlide5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உங்கள் தேவனாகிய கர்த்தர் தமது நாமம் விளங்கும்படி தெரிந்துகொள்ளும் ஓர் இடம் உண்டாயிருக்கும்; அங்கே நீங்கள் நான் உங்களுக்குக் கட்டளையிட்ட யாவையும் உங்கள் சர்வாங்க தகனங்களையும், உங்கள் பலிகளையும், உங்கள் தசம பாகங்களையும், உங்கள் கை ஏறெடுத்துப் படைக்கும் படைப்புகளையும், நீங்கள் கர்த்தருக்கு நேர்ந்துகொள்ளும் விசேஷித்த எல்லாப் பொருத்தனைகளையும் கொண்டுவந்து,]]></a:t>
            </a:r>
          </a:p>
        </p:txBody>
      </p:sp>
    </p:spTree>
  </p:cSld>
</p:notes>
</file>

<file path=ppt/notesSlides/notesSlide5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உங்கள் தேவனாகிய கர்த்தருடைய சந்நிதியில் நீங்களும், உங்கள் குமாரரும், உங்கள் குமாரத்திகளும், உங்கள் வேலைக்காரரும், உங்கள் வேலைக்காரிகளும், உங்களோடு பங்கும் சுதந்தரமும் இல்லாமல் உங்கள் வாசல்களில் இருக்கிற லேவியனும் சந்தோஷப்படுவீர்களாக.]]></a:t>
            </a:r>
          </a:p>
        </p:txBody>
      </p:sp>
    </p:spTree>
  </p:cSld>
</p:notes>
</file>

<file path=ppt/notesSlides/notesSlide5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உங்கள் தேவனாகிய கர்த்தருடைய சந்நிதியில் நீங்களும், உங்கள் குமாரரும், உங்கள் குமாரத்திகளும், உங்கள் வேலைக்காரரும், உங்கள் வேலைக்காரிகளும், உங்களோடு பங்கும் சுதந்தரமும் இல்லாமல் உங்கள் வாசல்களில் இருக்கிற லேவியனும் சந்தோஷப்படுவீர்களாக.]]></a:t>
            </a:r>
          </a:p>
        </p:txBody>
      </p:sp>
    </p:spTree>
  </p:cSld>
</p:notes>
</file>

<file path=ppt/notesSlides/notesSlide5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உங்கள் தேவனாகிய கர்த்தருடைய சந்நிதியில் நீங்களும், உங்கள் குமாரரும், உங்கள் குமாரத்திகளும், உங்கள் வேலைக்காரரும், உங்கள் வேலைக்காரிகளும், உங்களோடு பங்கும் சுதந்தரமும் இல்லாமல் உங்கள் வாசல்களில் இருக்கிற லேவியனும் சந்தோஷப்படுவீர்களாக.]]></a:t>
            </a:r>
          </a:p>
        </p:txBody>
      </p:sp>
    </p:spTree>
  </p:cSld>
</p:notes>
</file>

<file path=ppt/notesSlides/notesSlide5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கண்ட இடமெல்லாம் நீ உன் சர்வாங்க தகனபலிகளை இடாதபடிக்கு எச்சரிக்கையாயிரு.]]></a:t>
            </a:r>
          </a:p>
        </p:txBody>
      </p:sp>
    </p:spTree>
  </p:cSld>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0. உன் தேவனாகிய கர்த்தர் உனக்குச் சொன்னபடி, உன் எல்லையை விஸ்தாரமாக்கும்போது, நீ இறைச்சி புசிக்க ஆசைகொண்டு, இறைச்சி புசிப்பேன் என்பாயானால், நீ உன் இஷ்டப்படி இறைச்சி புசிக்கலாம்.]]></a:t>
            </a:r>
          </a:p>
        </p:txBody>
      </p:sp>
    </p:spTree>
  </p:cSld>
</p:notes>
</file>

<file path=ppt/notesSlides/notesSlide6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உன் கோத்திரங்கள் ஒன்றில் கர்த்தர் தெரிந்துகொள்ளும் இடத்தில்மாத்திரம் நீ உன் சர்வாங்க தகனபலிகளையிட்டு, நான் உனக்குக் கற்பிக்கிற யாவையும் அங்கே செய்வாயாக.]]></a:t>
            </a:r>
          </a:p>
        </p:txBody>
      </p:sp>
    </p:spTree>
  </p:cSld>
</p:notes>
</file>

<file path=ppt/notesSlides/notesSlide6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உன் கோத்திரங்கள் ஒன்றில் கர்த்தர் தெரிந்துகொள்ளும் இடத்தில்மாத்திரம் நீ உன் சர்வாங்க தகனபலிகளையிட்டு, நான் உனக்குக் கற்பிக்கிற யாவையும் அங்கே செய்வாயாக.]]></a:t>
            </a:r>
          </a:p>
        </p:txBody>
      </p:sp>
    </p:spTree>
  </p:cSld>
</p:notes>
</file>

<file path=ppt/notesSlides/notesSlide6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ஆனாலும் உன் தேவனாகிய கர்த்தர் உனக்கு அருளும் ஆசீர்வாதத்திற்குத்தக்கதாய், நீ உன் வாசல்களிலெங்கும் உன் இஷ்டப்படியே மிருகஜீவன்களை அடித்துப் புசிக்கலாம்; தீட்டுப்பட்டவனும் தீட்டுப்படாதவனும், அவைகளை, வெளிமானையும் கலைமானையும் புசிக்கிறதுபோல புசிக்கலாம்.]]></a:t>
            </a:r>
          </a:p>
        </p:txBody>
      </p:sp>
    </p:spTree>
  </p:cSld>
</p:notes>
</file>

<file path=ppt/notesSlides/notesSlide6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ஆனாலும் உன் தேவனாகிய கர்த்தர் உனக்கு அருளும் ஆசீர்வாதத்திற்குத்தக்கதாய், நீ உன் வாசல்களிலெங்கும் உன் இஷ்டப்படியே மிருகஜீவன்களை அடித்துப் புசிக்கலாம்; தீட்டுப்பட்டவனும் தீட்டுப்படாதவனும், அவைகளை, வெளிமானையும் கலைமானையும் புசிக்கிறதுபோல புசிக்கலாம்.]]></a:t>
            </a:r>
          </a:p>
        </p:txBody>
      </p:sp>
    </p:spTree>
  </p:cSld>
</p:notes>
</file>

<file path=ppt/notesSlides/notesSlide6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ஆனாலும் உன் தேவனாகிய கர்த்தர் உனக்கு அருளும் ஆசீர்வாதத்திற்குத்தக்கதாய், நீ உன் வாசல்களிலெங்கும் உன் இஷ்டப்படியே மிருகஜீவன்களை அடித்துப் புசிக்கலாம்; தீட்டுப்பட்டவனும் தீட்டுப்படாதவனும், அவைகளை, வெளிமானையும் கலைமானையும் புசிக்கிறதுபோல புசிக்கலாம்.]]></a:t>
            </a:r>
          </a:p>
        </p:txBody>
      </p:sp>
    </p:spTree>
  </p:cSld>
</p:notes>
</file>

<file path=ppt/notesSlides/notesSlide6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6. இரத்தத்தைமாத்திரம் புசிக்கவேண்டாம்; அதைத் தண்ணீரைப்போல் தரையிலே ஊற்றிவிடவேண்டும்.]]></a:t>
            </a:r>
          </a:p>
        </p:txBody>
      </p:sp>
    </p:spTree>
  </p:cSld>
</p:notes>
</file>

<file path=ppt/notesSlides/notesSlide6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உன் தானியத்திலும் உன் திராட்சரசத்திலும் உன் எண்ணெயிலும் தசமபாகத்தையும், உன் ஆடுமாடுகளின் தலையீற்றுகளையும், நீ நேர்ந்துகொள்ளும் உன்னுடைய சகல பொருத்தனைகளையும், உன் உற்சாகக் காணிக்கைகளையும், உன் கை ஏறெடுத்துப் படைக்கும் படைப்புகளையும், நீ உன் வாசல்களில் புசிக்கவேண்டாம்.]]></a:t>
            </a:r>
          </a:p>
        </p:txBody>
      </p:sp>
    </p:spTree>
  </p:cSld>
</p:notes>
</file>

<file path=ppt/notesSlides/notesSlide6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உன் தானியத்திலும் உன் திராட்சரசத்திலும் உன் எண்ணெயிலும் தசமபாகத்தையும், உன் ஆடுமாடுகளின் தலையீற்றுகளையும், நீ நேர்ந்துகொள்ளும் உன்னுடைய சகல பொருத்தனைகளையும், உன் உற்சாகக் காணிக்கைகளையும், உன் கை ஏறெடுத்துப் படைக்கும் படைப்புகளையும், நீ உன் வாசல்களில் புசிக்கவேண்டாம்.]]></a:t>
            </a:r>
          </a:p>
        </p:txBody>
      </p:sp>
    </p:spTree>
  </p:cSld>
</p:notes>
</file>

<file path=ppt/notesSlides/notesSlide6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உன் தானியத்திலும் உன் திராட்சரசத்திலும் உன் எண்ணெயிலும் தசமபாகத்தையும், உன் ஆடுமாடுகளின் தலையீற்றுகளையும், நீ நேர்ந்துகொள்ளும் உன்னுடைய சகல பொருத்தனைகளையும், உன் உற்சாகக் காணிக்கைகளையும், உன் கை ஏறெடுத்துப் படைக்கும் படைப்புகளையும், நீ உன் வாசல்களில் புசிக்கவேண்டாம்.]]></a:t>
            </a:r>
          </a:p>
        </p:txBody>
      </p:sp>
    </p:spTree>
  </p:cSld>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0. உன் தேவனாகிய கர்த்தர் உனக்குச் சொன்னபடி, உன் எல்லையை விஸ்தாரமாக்கும்போது, நீ இறைச்சி புசிக்க ஆசைகொண்டு, இறைச்சி புசிப்பேன் என்பாயானால், நீ உன் இஷ்டப்படி இறைச்சி புசிக்கலாம்.]]></a:t>
            </a:r>
          </a:p>
        </p:txBody>
      </p:sp>
    </p:spTree>
  </p:cSld>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0. உன் தேவனாகிய கர்த்தர் உனக்குச் சொன்னபடி, உன் எல்லையை விஸ்தாரமாக்கும்போது, நீ இறைச்சி புசிக்க ஆசைகொண்டு, இறைச்சி புசிப்பேன் என்பாயானால், நீ உன் இஷ்டப்படி இறைச்சி புசிக்கலாம்.]]></a:t>
            </a:r>
          </a:p>
        </p:txBody>
      </p:sp>
    </p:spTree>
  </p:cSld>
</p:notes>
</file>

<file path=ppt/notesSlides/notesSlide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1. உன் தேவனாகிய கர்த்தர் தமது நாமம் விளங்கும்படி தெரிந்துகொள்ளும் ஸ்தானம் உனக்குத் தூரமானால், கர்த்தர் உனக்கு அளித்த உன் ஆடுமாடுகளில் எதையாகிலும் நான் உனக்கு விதித்தபடி நீ அடித்து, உன் இஷ்டப்படி உன் வாசல்களிலே புசிக்கலாம்.]]></a:t>
            </a:r>
          </a:p>
        </p:txBody>
      </p:sp>
    </p:spTree>
  </p:cSld>
</p:note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778195"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0.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2.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3.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4.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5.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6.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7.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8.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9.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0.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2.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3.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4.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5.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6.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7.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8.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9.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0.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2.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3.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4.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5.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6.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7.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8.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9.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0.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2.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3.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4.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5.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6.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7.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8.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9.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0.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2.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3.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4.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5.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6.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7.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8.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9.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0.xml"/>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1.xml"/>
</Relationships>

</file>

<file path=ppt/slides/_rels/slide6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2.xml"/>
</Relationships>

</file>

<file path=ppt/slides/_rels/slide6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3.xml"/>
</Relationships>

</file>

<file path=ppt/slides/_rels/slide6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4.xml"/>
</Relationships>

</file>

<file path=ppt/slides/_rels/slide6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5.xml"/>
</Relationships>

</file>

<file path=ppt/slides/_rels/slide6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6.xml"/>
</Relationships>

</file>

<file path=ppt/slides/_rels/slide6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7.xml"/>
</Relationships>

</file>

<file path=ppt/slides/_rels/slide6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8.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144000" cy="5143500"/>
          <a:chOff x="0" y="0"/>
          <a:chExt cx="9144000" cy="5143500"/>
        </a:xfrm>
      </p:grpSpPr>
      <p:sp>
        <p:nvSpPr>
          <p:cNvPr id="2" name=""/>
          <p:cNvSpPr txBox="1"/>
          <p:nvPr/>
        </p:nvSpPr>
        <p:spPr>
          <a:xfrm>
            <a:off x="0" y="0"/>
            <a:ext cx="9144000" cy="5143500"/>
          </a:xfrm>
          <a:prstGeom prst="rect">
            <a:avLst/>
          </a:prstGeom>
          <a:noFill/>
        </p:spPr>
        <p:txBody>
          <a:bodyPr anchor="ctr" anchorCtr="0" rtlCol="0" vert="horz" bIns="45720" lIns="91440" rIns="91440" tIns="45720">
            <a:spAutoFit/>
          </a:bodyPr>
          <a:lstStyle/>
          <a:p>
            <a:pPr algn="ctr" rtl="0" fontAlgn="ctr" marL="0" marR="0" indent="0" lvl="0">
              <a:lnSpc>
                <a:spcPct val="100000"/>
              </a:lnSpc>
              <a:spcBef>
                <a:spcPts val="0"/>
              </a:spcBef>
              <a:spcAft>
                <a:spcPts val="0"/>
              </a:spcAft>
            </a:pPr>
            <a:r>
              <a:rPr lang="en-US" b="1" strike="noStrike" sz="6000" spc="0" u="none" cap="none">
                <a:solidFill>
                  <a:srgbClr val="000000">
                    <a:alpha val="100000"/>
                  </a:srgbClr>
                </a:solidFill>
                <a:latin typeface="Roboto"/>
              </a:rPr>
              <a:t><![CDATA[ആവർത്തനം : 12]]></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നിനക്കു തന്നിട്ടുള്ള നിന്റെ ആടുമാടുകളിൽ ഏതിനെ എങ്കിലും ഞാൻ നിന്നോടു കല്പിച്ചതുപോലെ അറുക്കുക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ആവർത്തനം : 12]]></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നിന്റെ പട്ടണങ്ങളിൽവെച്ചു നിന്റെ ഇഷ്ടംപോലെ ഒക്കെയും തിന്നുകയും ചെയ്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ആവർത്തനം : 12]]></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2. കലമാനിനെയും പുള്ളിമാനിനെയും തിന്നുന്നതുപോലെ നിനക്കു അവയെ തിന്നാം; ശുദ്ധന്നും അശുദ്ധന്നും ഒരുപോ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ആവർത്തനം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തിന്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ആവർത്തനം : 12]]></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3. രക്തം മാത്രം തിന്നാതിരിപ്പാൻ നിഷ്ഠയായിരിക്ക; രക്തം ജീവൻ ആകുന്നുവല്ലോ; മാംസത്തോടുകൂടെ ജീവ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ആവർത്തനം : 12]]></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തിന്നരു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ആവർത്തനം : 12]]></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4. അതിനെ നീ തിന്നാതെ വെള്ളംപോലെ നിലത്തു ഒഴിച്ചുകളയേണം.]]></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ആവർത്തനം : 12]]></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5. യഹോവെക്കു ഹിതമായുള്ളതു ചെയ്തിട്ടു നിനക്കും മക്കൾക്കും നന്നായിരിക്കേണ്ടതിന്നു നീ അതിനെ തിന്നരു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ആവർത്തനം : 12]]></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6. നിന്റെ പക്കലുള്ള വിശുദ്ധവസ്തുക്കളും നിന്റെ നേർച്ചകളും മാത്രം നീ എടുത്തുകൊണ്ടു യഹോവ]]></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ആവർത്തനം : 12]]></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തിരഞ്ഞെടുക്കുന്ന സ്ഥലത്തേക്കു പോകേണം.]]></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ആവർത്തനം : 12]]></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8. അവയെ നിന്റെ ദൈവമായ യഹോവ തിരഞ്ഞെടുക്കുന്ന സ്ഥലത്തു നിന്റെ ദൈവമായ യഹോവയുടെ സന്നിധിയിൽവെച്ചു നീ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ആവർത്തനം : 1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7. അവിടെ നിന്റെ ദൈവമായ യഹോവയുടെ യാഗപീഠത്തിന്മേൽ നിന്റെ ഹോമയാഗങ്ങൾ മാംസത്തോടും രക്തത്തോടും കൂ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ആവർത്തനം : 12]]></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അർപ്പിക്കേണം; നിന്റെ ഹനനയാഗങ്ങളുടെ രക്തം നിന്റെ ദൈവമായ യഹോവയുടെ യാഗപീഠത്തിന്മേൽ ഒഴിക്കേണം; അതിന്റെ]]></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ആവർത്തനം : 12]]></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മാംസം നിനക്കു തിന്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ആവർത്തനം : 12]]></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8. നിന്റെ ദൈവമായ യഹോവയുടെ മുമ്പാകെ ഹിതവും ഉത്തമവുമാക്കുന്ന ഈ സകലവചനങ്ങളും കേട്ടു പ്രമാണിക്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ആവർത്തനം : 12]]></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9. നീ കൈവശമാക്കുവാൻ ചെല്ലുന്ന ദേശത്തുള്ള ജാതികളെ നിന്റെ ദൈവമായ യഹോവ നിന്റെ മുമ്പിൽനിന്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ആവർത്തനം : 12]]></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ഛേദിച്ചുകളയുമ്പോഴും നീ അവരെ നീക്കിക്കളഞ്ഞു അവരുടെ ദേശത്തു പാർക്കുമ്പോഴും]]></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ആവർത്തനം : 12]]></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0. അവർ നിന്റെ മുമ്പിൽനിന്നു നശിച്ചശേഷം നീ അവരുടെ നടപടി അനുസരിച്ചു കണിയിൽ അകപ്പെടുകയും ഈ ജാതികൾ]]></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ആവർത്തനം : 12]]></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തങ്ങളുടെ ദേവന്മാരെ സേവിച്ചവിധം ഞാനും ചെയ്യുമെന്നു പറഞ്ഞു അവരുടെ ദേവന്മാരെക്കുറിച്ചു അന്വേഷിക്ക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ആവർത്തനം : 12]]></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ചെയ്യാതിരിപ്പാൻ സൂക്ഷിച്ചുകൊള്ളേണം.]]></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ആവർത്തനം : 12]]></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1. നിന്റെ ദൈവമായ യഹോവയെ അങ്ങനെ സേവിക്കേണ്ടതല്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ആവർത്തനം : 12]]></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നിന്റെ മകനും മകളും നിന്റെ ദാസനും ദാസിയും നിന്റെ പട്ടണങ്ങളിൽ ഉള്ള ലേവ്യനും തിന്നു, നിന്റെ]]></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ആവർത്തനം : 12]]></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2. യഹോവ വെറുക്കുന്ന സകലമ്ളേച്ഛതയും അവർ തങ്ങളുടെ ദേവപൂജയിൽ ചെയ്തു തങ്ങളുടെ പുത്രിപുത്രന്മാരെപ്പോ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ആവർത്തനം : 12]]></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അവർ തങ്ങളുടെ ദേവന്മാർക്കു അഗ്നിപ്രവേശം ചെയ്യിച്ചുവല്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ആവർത്തനം : 12]]></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 നിന്റെ പിതാക്കന്മാരുടെ ദൈവമായ യഹോവ നിനക്കു അവകാശമായി തരുന്ന ദേശത്തു നിങ്ങൾ ഭൂമിയിൽ]]></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ആവർത്തനം : 12]]></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ജീവിച്ചിരിക്കുന്ന നാളെല്ലാം പ്രമാണിച്ചു നടക്കേണ്ടുന്ന ചട്ടങ്ങളും വിധികളും ആവി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ആവർത്തനം : 12]]></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 നിങ്ങൾ ദേശം കൈവശമാക്കുവാൻ പോകുന്ന ജാതികൾ ഉയർന്ന പർവ്വതങ്ങളിൻ മേലും കുന്നുകളിൻ മേ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ആവർത്തനം : 12]]></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എല്ലാപച്ചമരത്തിൻ കീഴിലും തങ്ങളുടെ ദേവന്മാരെ സേവിച്ച സ്ഥലങ്ങളൊക്കെയും നിങ്ങൾ അശേഷം നശിപ്പിക്കേണം.]]></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ആവർത്തനം : 12]]></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 അവരുടെ ബലിപീഠങ്ങൾ ഇടിച്ചുകളയേണം; അവരുടെ ബിംബങ്ങളെ തകർക്കേണം; അവരുടെ അശേരപ്രതിഷ്ഠകളെ തീയിൽ ഇട്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ആവർത്തനം : 12]]></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ചുട്ടുകളയേണം; അവരുടെ ദേവപ്രതിമകളെ വെട്ടിക്കളഞ്ഞു അവയുടെ പേർ ആ സ്ഥലത്തുനിന്നു നശിപ്പിക്കേണം.]]></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ആവർത്തനം : 12]]></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 നിങ്ങളുടെ ദൈവമായ യഹോവയെ ആ വിധത്തിൽ സേവിക്കേണ്ടതല്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ആവർത്തനം : 12]]></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5. നിങ്ങളുടെ ദൈവമായ യഹോവ തന്റെ നാമം സ്ഥാപിക്കേണ്ടതിന്നു നിങ്ങളുടെ സകലഗോത്രങ്ങളിലുംവെച്ചു]]></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ആവർത്തനം : 12]]></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സകലപ്രയത്നത്തെക്കുറിച്ചും നിന്റെ ദൈവമായ യഹോവയുടെ സന്നിധിയിൽ നീ സന്തോഷിക്കേണം.]]></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ആവർത്തനം : 12]]></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തിരഞ്ഞെടുക്കുന്ന സ്ഥലത്തു നിങ്ങൾ തിരുനിവാസദർശനത്തിന്നായി ചെല്ലേണം.]]></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ആവർത്തനം : 12]]></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6. അവിടെ തന്നേ നിങ്ങളുടെ ഹോമയാഗങ്ങൾ, ഹനനയാഗങ്ങൾ, ദശാംശങ്ങൾ, നിങ്ങളുടെ കയ്യിലെ ഉദർച്ചാർപ്പണങ്ങൾ,]]></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ആവർത്തനം : 12]]></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നിങ്ങളുടെ നേർച്ചകൾ, സ്വമേധാദാനങ്ങൾ, നിങ്ങളുടെ ആടുമാടുകളുടെ കടിഞ്ഞൂലുകൾ എന്നിവയെ നിങ്ങൾ]]></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ആവർത്തനം : 12]]></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കൊണ്ടുചെല്ലേണം.]]></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ആവർത്തനം : 12]]></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7. അവിടെ നിങ്ങളുടെ ദൈവമായ യഹോവയുടെ സന്നിധിയിൽവെച്ചു നിങ്ങൾ ഭക്ഷിക്കയും നിങ്ങളുടെ സകലപ്രവൃത്തിയി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ആവർത്തനം : 12]]></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നിന്റെ ദൈവമായ യഹോവ നിന്നെ അനുഗ്രഹിച്ചതിനെക്കുറിച്ചു നിങ്ങളും നിങ്ങളുടെ കടുംബങ്ങ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ആവർത്തനം : 12]]></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സന്തോഷിക്കയുംവേണം.]]></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ആവർത്തനം : 12]]></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8. നാം ഇന്നു ഇവിടെ ഓരോരുത്തൻ താന്താന്നു ബോധിച്ചപ്രകാരം ഒക്കെയും ചെയ്യുന്നതുപോലെ നിങ്ങൾ ചെയ്യരു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ആവർത്തനം : 12]]></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9. നിങ്ങളുടെ ദൈവമായ യഹോവ നിങ്ങൾക്കു തരുന്ന സ്വസ്ഥതെക്കും അവകാശത്തിന്നും നിങ്ങൾ ഇതുവ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ആവർത്തനം : 12]]></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എത്തീട്ടില്ലല്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ആവർത്തനം : 12]]></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9. നീ ഭൂമിയിൽ ഇരിക്കുന്നേടത്തോളം ലേവ്യനെ ഉപേക്ഷിക്കാതിരിപ്പാൻ സൂക്ഷിച്ചുകൊൾ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ആവർത്തനം : 12]]></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0. എന്നാൽ നിങ്ങൾ യോർദ്ദാൻ കടന്നു നിങ്ങളുടെ ദൈവമായ യഹോവ നിങ്ങൾക്കു അവകാശമായി തരുന്ന ദേശത്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ആവർത്തനം : 12]]></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വസിക്കയും ചുറ്റുമുള്ള നിങ്ങളുടെ സകലശത്രുക്കളെയും അവൻ നീക്കി നിങ്ങൾക്കു സ്വസ്ഥത തരികയും നിങ്ങൾ]]></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ആവർത്തനം : 12]]></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നിർഭയമായി വസിക്കയും ചെയ്യുമ്പോൾ]]></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ആവർത്തനം : 12]]></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1. നിങ്ങളുടെ ദൈവമായ യഹോവ തന്റെ നാമം സ്ഥാപിപ്പാൻ തിരഞ്ഞെടുക്കുന്ന സ്ഥലത്തു നിങ്ങളുടെ ഹോമയാഗങ്ങൾ,]]></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ആവർത്തനം : 12]]></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ഹനനയാഗങ്ങൾ, ദശാംശങ്ങൾ, നിങ്ങളുടെ കയ്യിലെ ഉദർച്ചാർപ്പണങ്ങൾ, നിങ്ങൾ യഹോവെക്കു നേരുന്ന വിശേഷമാ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ആവർത്തനം : 12]]></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നേർച്ചകൾ എല്ലാം എന്നിങ്ങനെ ഞാൻ നിങ്ങളോടു ആജ്ഞാപിക്കുന്നതൊക്കെയും നിങ്ങൾ കൊണ്ടുവരേണം.]]></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ആവർത്തനം : 12]]></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2. നിങ്ങളുടെ ദൈവമായ യഹോവയുടെ സന്നിധിയിൽ നിങ്ങളും നിങ്ങളുടെ പുത്രന്മാരും പുത്രിമാരും നിങ്ങളു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ആവർത്തനം : 12]]></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ദാസന്മാരും ദാസിമാരും നിങ്ങളുടെ പട്ടണങ്ങളിൽ ഉള്ള ലേവ്യനും സന്തോഷിക്കേണം; അവന്നു നിങ്ങളോടുകൂടെ ഓഹരി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ആവർത്തനം : 12]]></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അവകാശവും ഇല്ലല്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ആവർത്തനം : 12]]></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3. നിനക്കു ബോധിക്കുന്നേടത്തൊക്കെയും നിന്റെ ഹോമയാഗങ്ങൾ കഴിക്കാതിരിപ്പാൻ സൂക്ഷിച്ചുകൊൾ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ആവർത്തനം : 12]]></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0. നിന്റെ ദൈവമായ യഹോവ നിനക്കു വാഗ്ദത്തം ചെയ്തതുപോലെ അവൻ നിന്റെ അതിർ വിശാലമാക്കുമ്പോൾ നീ മാംസം]]></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ആവർത്തനം : 12]]></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4. യഹോവ നിന്റെ ഗോത്രങ്ങളിൽ ഒന്നിൽ തിരഞ്ഞെടുക്കുന്ന സ്ഥലത്തു നീ നിന്റെ ഹോമയാഗങ്ങൾ കഴിക്കേണം; ഞാൻ]]></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ആവർത്തനം : 12]]></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നിന്നോടു ആജ്ഞാപിക്കുന്നതൊക്കെയും നീ ചെയ്യേണം.]]></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ആവർത്തനം : 12]]></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5. എന്നാൽ നിന്റെ ദൈവമായ യഹോവ നിനക്കു തന്നിരിക്കുന്ന അനുഗ്രഹത്തിന്നു തക്കവണ്ണം നിന്റെ ഏ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ആവർത്തനം : 12]]></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പട്ടണത്തിൽവെച്ചും നിന്റെ മനസ്സിലെ ആഗ്രഹപ്രകാരമൊക്കെയും അറുത്തു മാംസം തിന്നാം; അതു കലമാനിനെ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ആവർത്തനം : 12]]></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പുള്ളിമാനിനെയും പോലെ ശുദ്ധന്നും അശുദ്ധന്നും തിന്നാം; രക്തം മാത്രം നിങ്ങൾ തിന്നരു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ആവർത്തനം : 12]]></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6. അതു വെള്ളംപോലെ നിറത്തു ഒഴിച്ചുകളയേണം.]]></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ആവർത്തനം : 12]]></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7. എന്നാൽ നിന്റെ ധാന്യം, വീഞ്ഞു, എണ്ണ എന്നിവയുടെ ദശാംശം, നിന്റെ ആടുമാടുകളുടെ കടിഞ്ഞൂലുകൾ, 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ആവർത്തനം : 12]]></a:t>
            </a: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നേരുന്ന എല്ലാ നേർച്ചകൾ, നിന്റെ സ്വമേധാദാനങ്ങൾ നിന്റെ കയ്യിലെ ഉദർച്ചാർപ്പണങ്ങൾ എന്നിവയെ നിന്റെ]]></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ആവർത്തനം : 12]]></a:t>
            </a: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പട്ടണങ്ങളിൽവെച്ചു തിന്നുകൂ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ആവർത്തനം : 12]]></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തിന്മാൻ ആഗ്രഹിച്ചിട്ടു: എനിക്കു മാംസം തിന്നേണം എന്നു പറഞ്ഞാൽ നിന്റെ ഇഷ്ടംപോലെ ഒക്കെയും നിനക്കു മാംസം]]></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ആവർത്തനം : 12]]></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തിന്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ആവർത്തനം : 12]]></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1. നിന്റെ ദൈവമായ യഹോവ തന്റെ നാമം സ്ഥാപിപ്പാൻ തിരഞ്ഞെടുത്ത സ്ഥലം ഏറെ ദൂരത്താകുന്നു എങ്കിൽ യഹോവ]]></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ആവർത്തനം : 12]]></a:t>
            </a:r>
          </a:p>
        </p:txBody>
      </p:sp>
    </p:spTree>
  </p:cSld>
  <p:clrMapOvr>
    <a:masterClrMapping/>
  </p:clrMapOvr>
</p:sld>
</file>

<file path=ppt/theme/theme1.xml><?xml version="1.0" encoding="utf-8"?>
<a:theme xmlns:a="http://schemas.openxmlformats.org/drawingml/2006/main" name="Theme19">
  <a:themeElements>
    <a:clrScheme name="Theme1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9">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68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2026-09-07T06:18:42Z</dcterms:created>
  <dcterms:modified xsi:type="dcterms:W3CDTF">2026-09-07T06:18:42Z</dcterms:modified>
  <dc:title>ആവർത്തനം : 12</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