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ே எனது ஒளி நீயே எனது வழி
நீயே எனது வாழ்வு இயேசையா 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கு திசையும் பாதைகள்
சந்திக்கின்ற வேளைகள்
நன்மை என்ன தீமை என்ன
அழியாத கோலங்கள் - (2)
நீயே எங்கள் வழியாவாய்
நீதியின் பாதையில் பொருளாவாய் 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பாதப்பதிவுகள் எமது வாழ்வின் தெளிவுகள்
அவற்றில் நான் நடந்தால் வெற்றியின் கனிகள் --- நீ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 துயர நிகழ்வுகள்
இருளின் ஆட்சிக் கோலங்கள்
தட்டுத் தடுமாறி விழத்
தகுமான சூழல்கள் - (2)
நீயே எங்கள் ஒளியாவாய்
நீதியின் பாதையின் சுடராவாய் 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ங்கள் போற்றிட பொய்மை எங்கும் போக்கிட
உண்மையின் இறைவா உனதருள் தாரும் --- நீய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2026-07-25T11:43:51Z</dcterms:created>
  <dcterms:modified xsi:type="dcterms:W3CDTF">2026-07-25T11:43:51Z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