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ஒளி ஆஹா எங்கும் ஒளி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ெங்கும் ஒளிய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வர் அன்பால் நிரப்ப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க்கும் நண்பனாய் ஆக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ே ஆஹா என் தேவனை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புகழ்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ய்ப்பராய் இயேசு இருக்கின்ற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ிலே குறைகள் என்பது ஏத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வர் பசும்புல் பூம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ேரமும் நடத்திடும் போத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இன்பம் ஆஹா என்றும் இன்பம்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இன்பம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வர் நடந்திடும் போத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இருள் சூழ்ந்திடும் பாத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2026-07-30T18:14:48Z</dcterms:created>
  <dcterms:modified xsi:type="dcterms:W3CDTF">2026-07-30T18:14:48Z</dcterms:modified>
  <dc:title>துதிப் பாடல்கள் : 914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