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று கண்ட எகிப்தியனை
என்றுமே இனி காண்பதில்லை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ஸ்ரவேலைக் காக்கும் தேவன்
உறங்கவில்லை தூங்கவில்ல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சந்த மாரா மதுரமாகும்
வசந்தமாய் உன் வாழ்க்கை மாறும் (2)
கண்ணீரோடு நீ விதைத்தால்
கெம்பீரமாய் அறுத்திடுவாய்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ண்ணீரை நீ கடக்கும்போது
கண்ணீரை அவர் துடைத்திடுவார் (2)
வெள்ளம் போல சத்துரு வந்தால்
ஆவியில் கொடியேற்றிடுவார்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வாதை உந்தன் கூடாரத்தை
அணுகிடாமல் காத்திடுவார் (2)
பாதையிலே காக்கும்படிக்கு
தூதர்களை அனுப்பிடுவார் (2)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சோர்ந்து போன உனக்கு அவர்
சத்துவத்தை அளித்திடுவார் (2)
கோரமான புயல் வந்தாலும்
போதகத்தால் தேற்றிடுவார் (2)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2026-07-09T08:59:41Z</dcterms:created>
  <dcterms:modified xsi:type="dcterms:W3CDTF">2026-07-09T08:59:41Z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