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காம் அவ்விடம் விட்டு, தென் தேசத்திற்குப் பிரயாணம்பண்ணி, காதேசுக்கும் சூருக்கும் நடுவாகக் குடியேறி, கேராரிலே தங்கி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காம் அவ்விடம் விட்டு, தென் தேசத்திற்குப் பிரயாணம்பண்ணி, காதேசுக்கும் சூருக்கும் நடுவாகக் குடியேறி, கேராரிலே தங்கி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னும் அபிமெலேக்கு: இதோ, என் தேசம் உனக்கு முன்பாக இருக்கிறது; உன் பார்வைக்குச் சம்மதியான இடத்திலே குடியிரு என்று சொன்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ங்கே ஆபிரகாம் தன் மனைவியாகிய சாராளைத் தன் சகோதரி என்று சொன்னதினாலே, கேராரின் ராஜாவாகிய அபிமெலேக்கு ஆளனுப்பிச் சாராளை அழைப்பித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ங்கே ஆபிரகாம் தன் மனைவியாகிய சாராளைத் தன் சகோதரி என்று சொன்னதினாலே, கேராரின் ராஜாவாகிய அபிமெலேக்கு ஆளனுப்பிச் சாராளை அழைப்பித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வன் இரவிலே அபிமெலேக்குக்குச் சொப்பனத்திலே தோன்றி: நீ அழைப்பித்த ஸ்திரீயின் நிமித்தம் நீ செத்தாய்; அவள் ஒருவனுடைய மனைவியாயிருக்கிறாளே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வன் இரவிலே அபிமெலேக்குக்குச் சொப்பனத்திலே தோன்றி: நீ அழைப்பித்த ஸ்திரீயின் நிமித்தம் நீ செத்தாய்; அவள் ஒருவனுடைய மனைவியாயிருக்கிறாளே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பு சாராளை நோக்கி: உன் சகோதரனுக்கு ஆயிரம் வெள்ளிக்காசு கொடுத்தேன்; இதோ, உன்னோடிருக்கிற எல்லார் முன்பாகவும், மற்ற யாவர் முன்பாகவும், இது உன் முகத்து முக்காட்டுக்காவதாக என்றான்; இப்படி அவள் கடிந்து கொள்ளப்பட்டா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பு சாராளை நோக்கி: உன் சகோதரனுக்கு ஆயிரம் வெள்ளிக்காசு கொடுத்தேன்; இதோ, உன்னோடிருக்கிற எல்லார் முன்பாகவும், மற்ற யாவர் முன்பாகவும், இது உன் முகத்து முக்காட்டுக்காவதாக என்றான்; இப்படி அவள் கடிந்து கொள்ளப்பட்டா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பிரகாமுடைய மனைவியாகிய சாராளின் நிமித்தம் கர்த்தர் அபிமெலேக்குடைய வீட்டாரின் கர்ப்பங்களையெல்லாம் அடைத்திருந்தபடியால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னும் அபிமெலேக்கு ஆபிரகாமை நோக்கி: என்னத்தைக் கண்டு நீ இந்தக் காரியத்தைச் செய்தாய்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பிரகாமுடைய மனைவியாகிய சாராளின் நிமித்தம் கர்த்தர் அபிமெலேக்குடைய வீட்டாரின் கர்ப்பங்களையெல்லாம் அடைத்திருந்தபடியால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பிரகாம் தேவனை நோக்கி வேண்டிக்கொண்டான்; அப்பொழுது தேவன் அபிமெலேக்கையும், அவன் மனைவியையும், அவன் வேலைக்காரிகளையும் குணமாக்கி, பிள்ளைபெறும்படி அநுக்கிரகம் பண்ணின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பிரகாம் தேவனை நோக்கி வேண்டிக்கொண்டான்; அப்பொழுது தேவன் அபிமெலேக்கையும், அவன் மனைவியையும், அவன் வேலைக்காரிகளையும் குணமாக்கி, பிள்ளைபெறும்படி அநுக்கிரகம் பண்ணின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ிமெலேக்கு அவளைச் சேராதிருந்தான். ஆகையால் அவன்: ஆண்டவரே, நீதியுள்ள ஜனங்களை அழிப்பீரோ?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ிமெலேக்கு அவளைச் சேராதிருந்தான். ஆகையால் அவன்: ஆண்டவரே, நீதியுள்ள ஜனங்களை அழிப்பீரோ?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ள் தன் சகோதரி என்று அவன் என்னோடே சொல்லவில்லையா? அவன் தன் சகோதரன் என்று இவளும் சொன்னாளே; உத்தம இருதயத்தோடும் சுத்தமான கைகளோடும் இதைச் செய்தேன் என்று சொன்ன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ள் தன் சகோதரி என்று அவன் என்னோடே சொல்லவில்லையா? அவன் தன் சகோதரன் என்று இவளும் சொன்னாளே; உத்தம இருதயத்தோடும் சுத்தமான கைகளோடும் இதைச் செய்தேன் என்று சொன்ன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தேவன்: உத்தம இருதயத்தோடே நீ இதைச் செய்தாய் என்று நான் அறிந்திருக்கிறேன்; நீ எனக்கு விரோதமாகப் பாவம் செய்யாதபடிக்கு உன்னைத் தடுத்தேன்; ஆகையால், நீ அவளைத் தொட நான் உனக்கு இடங்கொடுக்கவி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தேவன்: உத்தம இருதயத்தோடே நீ இதைச் செய்தாய் என்று நான் அறிந்திருக்கிறேன்; நீ எனக்கு விரோதமாகப் பாவம் செய்யாதபடிக்கு உன்னைத் தடுத்தேன்; ஆகையால், நீ அவளைத் தொட நான் உனக்கு இடங்கொடுக்கவி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 மனுஷனுடைய மனைவியை அவனிடத்திற்கு அனுப்பிவிடு; அவன் ஒரு தீர்க்கதரிசி; நீ பிழைக்கும்படிக்கு அவன் உனக்காக வேண்டுதல் செய்வான்; நீ அவளை அனுப்பிவிடாதிருந்தால், நீயும் உன்னைச் சேர்ந்த யாவரும் சாகவே சாவீர்கள் என்று அறிவாயாக என்று சொப்பனத்திலே அவனுக்குச் சொன்ன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ஆபிரகாம்: இவ்விடத்தில் தெய்வபயம் இல்லையென்றும், என் மனைவியினிமித்தம் என்னைக் கொன்றுபோடுவார்கள் என்றும் நான் நினைத்த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 மனுஷனுடைய மனைவியை அவனிடத்திற்கு அனுப்பிவிடு; அவன் ஒரு தீர்க்கதரிசி; நீ பிழைக்கும்படிக்கு அவன் உனக்காக வேண்டுதல் செய்வான்; நீ அவளை அனுப்பிவிடாதிருந்தால், நீயும் உன்னைச் சேர்ந்த யாவரும் சாகவே சாவீர்கள் என்று அறிவாயாக என்று சொப்பனத்திலே அவனுக்குச் சொன்ன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 மனுஷனுடைய மனைவியை அவனிடத்திற்கு அனுப்பிவிடு; அவன் ஒரு தீர்க்கதரிசி; நீ பிழைக்கும்படிக்கு அவன் உனக்காக வேண்டுதல் செய்வான்; நீ அவளை அனுப்பிவிடாதிருந்தால், நீயும் உன்னைச் சேர்ந்த யாவரும் சாகவே சாவீர்கள் என்று அறிவாயாக என்று சொப்பனத்திலே அவனுக்குச் சொன்ன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ிமெலேக்கு அதிகாலையில் எழுந்து, தன் ஊழியக்காரரையெல்லாம் அழைப்பித்து, இந்தச் சங்கதிகளையெல்லாம் அவர்கள் கேட்கும்படி சொன்னான்; அந்த மனுஷர் மிகவும் பயந்த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ிமெலேக்கு அதிகாலையில் எழுந்து, தன் ஊழியக்காரரையெல்லாம் அழைப்பித்து, இந்தச் சங்கதிகளையெல்லாம் அவர்கள் கேட்கும்படி சொன்னான்; அந்த மனுஷர் மிகவும் பயந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அபிமெலேக்கு ஆபிரகாமை அழைப்பித்து; நீ எங்களுக்கு என்ன காரியஞ்செய்தாய், நீ என்மேலும், என் ராஜ்யத்தின்மேலும் கொடிய பாவம் சுமரப்பண்ணுகிறதற்கு உனக்கு நான் என்ன குற்றம் செய்தேன்? செய்யத்தகாத காரியங்களை என்னிடத்தில் செய்தாயே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அபிமெலேக்கு ஆபிரகாமை அழைப்பித்து; நீ எங்களுக்கு என்ன காரியஞ்செய்தாய், நீ என்மேலும், என் ராஜ்யத்தின்மேலும் கொடிய பாவம் சுமரப்பண்ணுகிறதற்கு உனக்கு நான் என்ன குற்றம் செய்தேன்? செய்யத்தகாத காரியங்களை என்னிடத்தில் செய்தாயே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அபிமெலேக்கு ஆபிரகாமை அழைப்பித்து; நீ எங்களுக்கு என்ன காரியஞ்செய்தாய், நீ என்மேலும், என் ராஜ்யத்தின்மேலும் கொடிய பாவம் சுமரப்பண்ணுகிறதற்கு உனக்கு நான் என்ன குற்றம் செய்தேன்? செய்யத்தகாத காரியங்களை என்னிடத்தில் செய்தாயே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ஆபிரகாம்: இவ்விடத்தில் தெய்வபயம் இல்லையென்றும், என் மனைவியினிமித்தம் என்னைக் கொன்றுபோடுவார்கள் என்றும் நான் நினைத்த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ள் என் சகோதரி என்பதும் மெய்தான்; அவள் என் தகப்பனுக்குக் குமாரத்தி, என் தாய்க்குக் குமாரத்தியல்ல; அவள் எனக்கு மனைவியானா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தகப்பன் வீட்டைவிட்டு தேவன் என்னைத் தேசாந்தரியாய்த் திரியும்படி செய்தபோது, நான் அவளை நோக்கி: நாம் போகும் இடம் எங்கும், நீ என்னைச் சகோதரன் என்று சொல்வது நீ எனக்குச் செய்யவேண்டிய தயை என்று அவளிடத்தில் சொல்லியிருந்தேன் என்றான்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தகப்பன் வீட்டைவிட்டு தேவன் என்னைத் தேசாந்தரியாய்த் திரியும்படி செய்தபோது, நான் அவளை நோக்கி: நாம் போகும் இடம் எங்கும், நீ என்னைச் சகோதரன் என்று சொல்வது நீ எனக்குச் செய்யவேண்டிய தயை என்று அவளிடத்தில் சொல்லியிருந்தேன் என்றான்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பிமெலேக்கு ஆடு மாடுகளையும், வேலைக்காரரையும், வேலைக்காரிகளையும் ஆபிரகாமுக்குக் கொடுத்து, அவன் மனைவியாகிய சாராளையும் அவனிடத்தில் திரும்ப ஒப்புவித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பிமெலேக்கு ஆடு மாடுகளையும், வேலைக்காரரையும், வேலைக்காரிகளையும் ஆபிரகாமுக்குக் கொடுத்து, அவன் மனைவியாகிய சாராளையும் அவனிடத்தில் திரும்ப ஒப்புவித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ಅಬ್ರಹಾಮನು ಅಲ್ಲಿಂದ ದಕ್ಷಿಣ ದೇಶದ ಕಾದೇಶಿಗೆ ಪ್ರಯಾಣಮಾಡಿ, ಶೂರಿಗೆ ಮಧ್ಯದಲ್ಲಿ ವಾಸಿಸಿ ಗೆರಾರಿನ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ವಾಸಿಯಾಗ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ಅಬೀಮೆಲೆಕನು--ಇಗೋ, ನನ್ನ ದೇಶವು ನಿನ್ನ ಮುಂದೆ ಇದೆ; ನಿನಗೆ ಇಷ್ಟವಾಗಿರುವ ಸ್ಥಳದಲ್ಲಿ ವಾಸಮಾಡ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ಅಬ್ರಹಾಮನು ತನ್ನ ಹೆಂಡತಿಯಾದ ಸಾರಳ ವಿಷಯವಾಗಿ--ಅವಳು ನನ್ನ ತಂಗಿ ಎಂದು ಹೇಳಿ ದನು. ಆದದರಿಂದ ಗೆರಾರಿನ ಅರಸನ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ಬೀಮೆಲೆ ಕನು ಸಾರಳನ್ನು ಕರೆಯಿಸಿ ತೆಗೆದು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ಆಗ ದೇವರು ರಾತ್ರಿ ಕನಸಿನಲ್ಲಿ ಅಬೀಮೆಲೆಕನ ಬಳಿಗೆ ಬಂದು--ಇಗೋ, ನೀನು ತಕ್ಕೊಂಡ ಆ ಸ್ತ್ರೀಗೋಸ್ಕರ ನೀನು ಸತ್ತವನ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ಕೆಯು ಒಬ್ಬ ಮನುಷ್ಯನ ಹೆಂಡತಿ ಎಂದು ಅವನಿಗೆ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ಸಾರಳಿಗೆ--ಇಗೋ, ನಿನ್ನ ಅಣ್ಣನಿಗೆ ಸಾವಿರ ಬೆಳ್ಳಿಯ ಹಣ ಕೊಟ್ಟಿದ್ದೇನೆ; ನಿನ್ನ ಸಂಗಡ ಇರುವವರೆಲ್ಲರಿಗಾಗಿ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ಉಳಿದವರೆ ಲ್ಲರಿಗಾಗಿಯೂ ಇವನು ನಿನಗೆ ಕಣ್ಣಿನ ಮುಸುಕಿನಂತೆ ಇರಲಿ ಅಂದನು. ಹೀಗೆ ಆಕೆಯು ಗದರಿಸಲ್ಪಟ್ಟ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ಆಗ ಅಬ್ರಹಾಮನು ದೇವರಿಗೆ ಪ್ರಾರ್ಥನೆ ಮಾಡಿದ್ದರಿಂದ ದೇವರು ಅಬೀಮೆಲೆಕನನ್ನೂ ಅವನ ಹೆಂಡತಿಯನ್ನೂ ಅವನ ದಾಸಿಯರ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ಅಬೀಮೆಲೆಕನು ಅಬ್ರಹಾ ಮನಿಗೆ--ನೀನು ಇದನ್ನು ಮಾಡುವದಕ್ಕೆ ಏನು ನೋಡಿದೆ ಅಂದಾ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ಾಸಿಮಾಡಿ ದನು; ಆದದರಿಂದ ಅವರಿಗೆ ಮಕ್ಕಳಾ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ಕರ್ತನು ಅಬ್ರಹಾಮನ ಹೆಂಡತಿಯಾದ ಸಾರಳ ನಿಮಿತ್ತ ಅಬೀಮೆಲೆಕನ ಮನೆಯಲ್ಲಿದ್ದ ಸ್ತ್ರೀಯರೆಲ್ಲರೂ ಬಂಜೆಯರಾಗುವಂತ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ದರೆ ಅಬೀಮೆಲೆಕನು ಆಕೆಯ ಸವಿಾಪಕ್ಕೆ ಬಂದಿರಲಿಲ್ಲ. ಆದದರಿಂದ ಅವನು--ಕರ್ತನೇ, ನೀತಿಯುಳ್ಳ ಜನಾಂಗವನ್ನು ಸ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ಲ್ಲುವಿಯ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ಅವನು ನನಗೆ--ಅವಳು ನನ್ನ ತಂಗಿ ಎಂದು ಹೇಳಲಿಲ್ಲವೋ? ಈಕೆಯೂ--ಅವನು ನನ್ನ ಅಣ್ಣನು ಎಂದು ಹೇಳಿದ್ದಾಳೆ; ಆದದರ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ಥಾರ್ಥವಾದ ಹೃದಯದಿಂದಲೂ ನಿರಪರಾಧದ ಕೈಯಿಂದಲೂ ಇದನ್ನು ಮಾಡಿದ್ದೇನ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ದೇವರು ಕನಸಿನಲ್ಲಿ ಅವನಿಗೆ--ಹೌದು, ನೀನು ಯಥಾರ್ಥವಾದ ಹೃದಯ ದಿಂದ ಇದನ್ನು ಮಾಡಿದ್ದೀ ಎಂದು ನನಗೂ ತಿಳಿದದೆ. ಆದದರ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ೀನು ನನಗೆ ವಿರೋಧವಾಗಿ ಪಾಪಮಾಡದ ಹಾಗೆ ನಾನು ನಿನ್ನನ್ನು ತಡೆದು ಆಕೆಯನ್ನು ಮುಟ್ಟುವದಕ್ಕೆ ಬಿಡ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ಈಗ ಆ ಮನುಷ್ಯನ ಹೆಂಡತಿಯನ್ನು ನೀನು ಹಿಂದಕ್ಕೆ ಕಳುಹಿಸು; ಅವನು ಪ್ರವಾದಿಯಾಗಿದ್ದಾನೆ. ನೀನು ಬದುಕುವ ಹಾಗೆ ಅ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ಅಬ್ರಹಾಮನು--ಈ ಸ್ಥಳದಲ್ಲಿ ಖಂಡಿತವಾಗಿ ದೇವರ ಭಯವು ಇಲ್ಲವೆಂದೂ ನನ್ನ ಹೆಂಡತಿಗಾಗಿ ಅವರು ನನ್ನನ್ನು ಕೊಲ್ಲುವರೆಂದ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ಗೋಸ್ಕರ ಪ್ರಾರ್ಥಿಸುವನು. ನೀನು ಆಕೆಯನ್ನು ಹಿಂದಕ್ಕೆ ಕಳುಹಿಸದಿದ್ದರೆ ನೀನೂ ನಿನ್ನವರೆಲ್ಲರೂ ಖಂಡಿತವಾಗಿ ಸಾಯುವಿರ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ಂದು ತಿಳಿದುಕೋ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ಅಬೀಮೆಲೆಕನು ಬೆಳಿಗ್ಗೆ ಎದ್ದು ತನ್ನ ಸೇವಕರೆಲ್ಲರನ್ನು ಕರೆದು ಇವುಗಳನ್ನೆಲ್ಲ ಅವರಿಗೆ ಹೇಳಿದನು; ಅದಕ್ಕೆ 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ನುಷ್ಯರು ಬಹಳವಾಗಿ ಹೆದರ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ಅಬೀಮೆಲೆಕನು ಅಬ್ರಹಾ ಮನನ್ನು ಕರೆದು ಅವನಿಗೆ--ನೀನು ನಮಗೆ ಮಾಡಿ ದ್ದೇನು? ನೀನು ನನ್ನ ಮೇಲೆಯೂ ನನ್ನ ರಾಜ್ಯದ ಮೇಲೆ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ೊಡ್ಡ ಪಾಪವನ್ನು ಬರಮಾಡುವಂತೆ ನಾನು ನಿನಗೆ ಏನು ಅಪರಾಧ ಮಾಡಿದ್ದೇನೆ? ನನಗೆ ನೀನು ಮಾಡಬಾರದ ಕಾರ್ಯಗಳನ್ನು ಮಾಡಿದ್ದ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ನು ಅಂದುಕೊಂಡ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ಇದಲ್ಲದೆ ನಿಶ್ಚಯವಾಗಿ ಅವಳು ನನ್ನ ತಂಗಿ; ಆಕೆಯು ನನ್ನ ತಾಯಿಯ ಮಗಳಲ್ಲ, ನನ್ನ ತಂದೆಯ ಮಗಳೇ; ನನಗೆ ಹೆಂಡತಿಯಾ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ದೇವರು ನನ್ನ ತಂದೆಯ ಮನೆಯಿಂದ ನನ್ನನ್ನು ದೇಶಾಂತರಕ್ಕೆ ಹೋಗಲು ಕರೆದಾಗ ನಾನು ಅವಳಿಗೆ--ನೀನು ನನಗೆ ತೋರಿಸತಕ್ಕ ದಯ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ವದಂದರೆ, ನಾವು ಹೋಗುವ ಪ್ರತಿಯೊಂದು ಸ್ಥಳದಲ್ಲಿ ನನ್ನ ವಿಷಯವಾಗಿ-- ಇವನು ನನ್ನ ಅಣ್ಣನೆಂಬದಾಗಿ ಹೇಳೆಂದು ಅಂ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ಆಗ ಅಬೀಮೆಲೆಕನು ಕುರಿಎತ್ತುಗಳನ್ನೂ ದಾಸ ದಾಸಿಯರನ್ನೂ ಅಬ್ರಹಾಮನಿಗೆ ಕೊಟ್ಟು ಅವನ ಹೆಂಡತಿಯಾದ ಸಾರಳನ್ನು ಅವ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ಪ್ಪ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2026-09-07T03:55:47Z</dcterms:created>
  <dcterms:modified xsi:type="dcterms:W3CDTF">2026-09-07T03:55:47Z</dcterms:modified>
  <dc:title>ಆದಿಕಾಂಡ : 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