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ுக்கு மார்ப்பதக்கத்தை அணிந்து, மார்ப்பதக்கத்திலே ஊரீம் தும்மீம் என்பவைகளையும் வை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லையிலே பாகையைத் தரித்து, பாகையின்மேல் அவன் நெற்றியிலே பரிசுத்த கிரீடம் என்னும் பொற்பட்டத்தைக் கட்ட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லையிலே பாகையைத் தரித்து, பாகையின்மேல் அவன் நெற்றியிலே பரிசுத்த கிரீடம் என்னும் பொற்பட்டத்தைக் கட்ட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மோசே, அபிஷேக தைலத்தை எடுத்து, வாசஸ்தலத்தையும் அதிலுள்ள யாவற்றையும் அபிஷேகம்பண்ணி, பரிசுத்தப்படுத்த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மோசே, அபிஷேக தைலத்தை எடுத்து, வாசஸ்தலத்தையும் அதிலுள்ள யாவற்றையும் அபிஷேகம்பண்ணி, பரிசுத்தப்படுத்த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ில் கொஞ்சம் எடுத்து, பலிபீடத்தின்மேல் ஏழுதரம் தெளித்து, பலிபீடத்தையும் அதின் சகல பணிமுட்டுகளையும், தொட்டியையும் அதின் பாதத்தையும் பரிசுத்தம்படுத்தும்படிக்கு அபிஷேகம் பண்ண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ில் கொஞ்சம் எடுத்து, பலிபீடத்தின்மேல் ஏழுதரம் தெளித்து, பலிபீடத்தையும் அதின் சகல பணிமுட்டுகளையும், தொட்டியையும் அதின் பாதத்தையும் பரிசுத்தம்படுத்தும்படிக்கு அபிஷேகம் பண்ண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ிஷேகதைலத்திலே கொஞ்சம் ஆரோனுடைய சிரசின்மேல் வார்த்து, அவனைப் பரிசுத்தப்படுத்தும்படி அபிஷேகம்பண்ண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மோசே, கர்த்தர் தனக்குக் கட்டளையிட்டபடியே, ஆரோனின் குமாரரை வரவழைத்து, அவர்களுக்கு அங்கிகளை உடுத்தி, இடைக்கச்சைகளைக் கட்டி, குல்லாக்களைத் தரித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மோசே, கர்த்தர் தனக்குக் கட்டளையிட்டபடியே, ஆரோனின் குமாரரை வரவழைத்து, அவர்களுக்கு அங்கிகளை உடுத்தி, இடைக்கச்சைகளைக் கட்டி, குல்லாக்களைத் தரி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பையெல்லாம் ஆசரிப்புக் கூடார வாசலுக்கு முன்பாகக் கூடிவரச்செய்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வநிவாரண பலிக்கான காளையைக் கொண்டு வந்தான்; அதினுடைய தலையின்மேல் ஆரோனும் அவன் குமாரரும் தங்கள் கைகளை வைத்தார்கள்;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வநிவாரண பலிக்கான காளையைக் கொண்டு வந்தான்; அதினுடைய தலையின்மேல் ஆரோனும் அவன் குமாரரும் தங்கள் கைகளை வைத்தார்கள்;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து கொல்லப்பட்டது; மோசே அதின் இரத்தத்தை எடுத்து, தன் விரலினால் பலிபீடத்தின் கொம்புகளின்மேல் சுற்றிலும் பூசி, பலிபீடத்திற்காகப் பிராயச்சித்தஞ்செய்து, மற்ற இரத்தத்தைப் பலிபீடத்தின் அடியில் ஊற்றிவிட்டு, அதின்மேல் பாவநிவிர்த்தி செய்யும்பொருட்டு அதைப் பரிசுத்தப்படுத்த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து கொல்லப்பட்டது; மோசே அதின் இரத்தத்தை எடுத்து, தன் விரலினால் பலிபீடத்தின் கொம்புகளின்மேல் சுற்றிலும் பூசி, பலிபீடத்திற்காகப் பிராயச்சித்தஞ்செய்து, மற்ற இரத்தத்தைப் பலிபீடத்தின் அடியில் ஊற்றிவிட்டு, அதின்மேல் பாவநிவிர்த்தி செய்யும்பொருட்டு அதைப் பரிசுத்தப்படுத்த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து கொல்லப்பட்டது; மோசே அதின் இரத்தத்தை எடுத்து, தன் விரலினால் பலிபீடத்தின் கொம்புகளின்மேல் சுற்றிலும் பூசி, பலிபீடத்திற்காகப் பிராயச்சித்தஞ்செய்து, மற்ற இரத்தத்தைப் பலிபீடத்தின் அடியில் ஊற்றிவிட்டு, அதின்மேல் பாவநிவிர்த்தி செய்யும்பொருட்டு அதைப் பரிசுத்தப்படுத்த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மோசே, கர்த்தர் தனக்குக் கட்டளையிட்டபடியே, குடல்கள்மேல் இருந்த கொழுப்பு முழுவதையும், கல்லீரலின்மேல் இருந்த ஜவ்வையும், இரண்டு குண்டிக்காய்களையும், அவைகளின் கொழுப்பையும் எடுத்து, பலிபீடத்தின்மேல் தகனித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மோசே, கர்த்தர் தனக்குக் கட்டளையிட்டபடியே, குடல்கள்மேல் இருந்த கொழுப்பு முழுவதையும், கல்லீரலின்மேல் இருந்த ஜவ்வையும், இரண்டு குண்டிக்காய்களையும், அவைகளின் கொழுப்பையும் எடுத்து, பலிபீடத்தின்மேல் தகனி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ாளையையும் அதின் தோலையும் மாம்சத்தையும் சாணியையும் பாளயத்துக்குப் புறம்பே அக்கினியிலே சுட்டெரி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ாளையையும் அதின் தோலையும் மாம்சத்தையும் சாணியையும் பாளயத்துக்குப் புறம்பே அக்கினியிலே சுட்டெர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அவன் சர்வாங்க தகனபலிக்கு ஆட்டுக்கடாவைக்கொண்டு வந்தான்; அதின் தலையின்மேல் ஆரோனும் அவன் குமாரரும் தங்கள் கைகளை வை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தனக்குக் கட்டளையிட்டபடியே, மோசே செய்தான்: சபை ஆசரிப்புக் கூடாரவாசலுக்கு முன்பாகக் கூடின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அவன் சர்வாங்க தகனபலிக்கு ஆட்டுக்கடாவைக்கொண்டு வந்தான்; அதின் தலையின்மேல் ஆரோனும் அவன் குமாரரும் தங்கள் கைகளை வைத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து கொல்லப்பட்டது; மோசே அதின் இரத்தத்தைப் பலிபீடத்தின்மேல் சுற்றிலும் தெளி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ட்டுக்கடா சந்து சந்தாகத் துண்டிக்கப் பட்டது; கர்த்தர் தனக்குக் கட்டளையிட்டபடியே, மோசே அதின் தலையையும் துண்டங்களையும் கொழுப்பையும் தகனி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ுடல்களையும் தொடைகளையும் தண்ணீரால் கழுவினபின், மோசே ஆட்டுக்கடா முழுவதையும் பலிபீடத்தின்மேல் கர்த்தருக்குச் சுகந்த வாசனைக்கான சர்வாங்க தகனபலியாகத் தகனி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ுடல்களையும் தொடைகளையும் தண்ணீரால் கழுவினபின், மோசே ஆட்டுக்கடா முழுவதையும் பலிபீடத்தின்மேல் கர்த்தருக்குச் சுகந்த வாசனைக்கான சர்வாங்க தகனபலியாகத் தகன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ுடல்களையும் தொடைகளையும் தண்ணீரால் கழுவினபின், மோசே ஆட்டுக்கடா முழுவதையும் பலிபீடத்தின்மேல் கர்த்தருக்குச் சுகந்த வாசனைக்கான சர்வாங்க தகனபலியாகத் தகனி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பிரதிஷ்டைப்படுத்துவதற்குரிய மற்ற ஆட்டுக்கடாவைக் கொண்டு வந்தான்; அதின் தலையின்மேல் ஆரோனும் அவன் குமாரரும் தங்கள் கைகளை வைத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பிரதிஷ்டைப்படுத்துவதற்குரிய மற்ற ஆட்டுக்கடாவைக் கொண்டு வந்தான்; அதின் தலையின்மேல் ஆரோனும் அவன் குமாரரும் தங்கள் கைகளை வைத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அது கொல்லப்பட்டது; மோசே அதின் இரத்தத்தில் கொஞ்சம் எடுத்து, ஆரோனுடைய வலது காதின் மடலிலும் வலது கையின் பெருவிரலிலும் வலது காலின் பெருவிரலிலும் பூச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அது கொல்லப்பட்டது; மோசே அதின் இரத்தத்தில் கொஞ்சம் எடுத்து, ஆரோனுடைய வலது காதின் மடலிலும் வலது கையின் பெருவிரலிலும் வலது காலின் பெருவிரலிலும் பூச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தனக்குக் கட்டளையிட்டபடியே, மோசே செய்தான்: சபை ஆசரிப்புக் கூடாரவாசலுக்கு முன்பாகக் கூடினபோ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ஆரோனுடைய குமாரரையும் அழைத்தான்; மோசே அந்த இரத்தத்திலே கொஞ்சம் அவர்களுடைய வலது காதின் மடலிலும் வலது கையின் பெருவிரலிலும் வலது காலின் பெருவிரலிலும் பூசி, இரத்தத்தைப் பலிபீடத்தின்மேல் சுற்றிலும் தெளித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ஆரோனுடைய குமாரரையும் அழைத்தான்; மோசே அந்த இரத்தத்திலே கொஞ்சம் அவர்களுடைய வலது காதின் மடலிலும் வலது கையின் பெருவிரலிலும் வலது காலின் பெருவிரலிலும் பூசி, இரத்தத்தைப் பலிபீடத்தின்மேல் சுற்றிலும் தெளித்த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ஆரோனுடைய குமாரரையும் அழைத்தான்; மோசே அந்த இரத்தத்திலே கொஞ்சம் அவர்களுடைய வலது காதின் மடலிலும் வலது கையின் பெருவிரலிலும் வலது காலின் பெருவிரலிலும் பூசி, இரத்தத்தைப் பலிபீடத்தின்மேல் சுற்றிலும் தெளித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ொழுப்பையும், வாலையும், குடல்கள்மேலிருந்த கொழுப்பு முழுவதையும், கல்லீரலின்மேலிருந்த ஜவ்வையும், இரண்டு குண்டிக்காய்களையும், அவைகளின் கொழுப்பையும், வலது முன்னந்தொடையையும் எடுத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ொழுப்பையும், வாலையும், குடல்கள்மேலிருந்த கொழுப்பு முழுவதையும், கல்லீரலின்மேலிருந்த ஜவ்வையும், இரண்டு குண்டிக்காய்களையும், அவைகளின் கொழுப்பையும், வலது முன்னந்தொடையையும் எடுத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சந்நிதியில் வைத்திருந்த புளிப்பில்லா அப்பங்களின் கூடையிலுள்ள புளிப்பில்லா அதிரசத்தில் ஒன்றையும், எண்ணெயிட்ட அப்பமாகிய அதிரசத்தில் ஒன்றையும், ஒரு அடையையும் எடுத்து, அந்தக் கொழுப்பின்மேலும், முன்னந்தொடையின்மேலும் வைத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சந்நிதியில் வைத்திருந்த புளிப்பில்லா அப்பங்களின் கூடையிலுள்ள புளிப்பில்லா அதிரசத்தில் ஒன்றையும், எண்ணெயிட்ட அப்பமாகிய அதிரசத்தில் ஒன்றையும், ஒரு அடையையும் எடுத்து, அந்தக் கொழுப்பின்மேலும், முன்னந்தொடையின்மேலும் வைத்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சந்நிதியில் வைத்திருந்த புளிப்பில்லா அப்பங்களின் கூடையிலுள்ள புளிப்பில்லா அதிரசத்தில் ஒன்றையும், எண்ணெயிட்ட அப்பமாகிய அதிரசத்தில் ஒன்றையும், ஒரு அடையையும் எடுத்து, அந்தக் கொழுப்பின்மேலும், முன்னந்தொடையின்மேலும் வைத்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ைகளையெல்லாம் ஆரோனுடைய உள்ளங்கைகளிலும் அவன் குமாரருடைய உள்ளங்கைகளிலும் வைத்து, அசைவாட்டும்பலியாகக் கர்த்தருடைய சந்நிதியில் அசைவாட்ட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ைகளையெல்லாம் ஆரோனுடைய உள்ளங்கைகளிலும் அவன் குமாரருடைய உள்ளங்கைகளிலும் வைத்து, அசைவாட்டும்பலியாகக் கர்த்தருடைய சந்நிதியில் அசைவாட்ட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 சபையை நோக்கி: செய்யும்படி கர்த்தர் இட்ட காரியம் இதுவே என்று சொல்ல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ன்பு மோசே அவைகளை அவர்கள் உள்ளங்கைகளிலிருந்து எடுத்து, பலிபீடத்தின்மேலிருக்கிற தகனபலியின்மேல் தகனித்தான்; அவைகள் சுகந்தவாசனையான பிரதிஷ்டைப்பலிகள்; இது கர்த்தருக்குத் தகனபலியான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ன்பு மோசே அவைகளை அவர்கள் உள்ளங்கைகளிலிருந்து எடுத்து, பலிபீடத்தின்மேலிருக்கிற தகனபலியின்மேல் தகனித்தான்; அவைகள் சுகந்தவாசனையான பிரதிஷ்டைப்பலிகள்; இது கர்த்தருக்குத் தகனபலியான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பு மோசே மார்க்கண்டத்தை எடுத்து, அதைக் கர்த்தருடைய சந்நிதியில் அசைவாட்டும் பலியாக அசைவாட்டினான். கர்த்தர் மோசேக்குக் கட்டளையிட்டபடியே பிரதிஷ்டையின் ஆட்டுக்கடாவிலே அது மோசேயின் பங்காயிற்ற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பு மோசே மார்க்கண்டத்தை எடுத்து, அதைக் கர்த்தருடைய சந்நிதியில் அசைவாட்டும் பலியாக அசைவாட்டினான். கர்த்தர் மோசேக்குக் கட்டளையிட்டபடியே பிரதிஷ்டையின் ஆட்டுக்கடாவிலே அது மோசேயின் பங்காயிற்ற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ோசே அபிஷேக தைலத்திலும், பலிபீடத்தின்மேலிருந்த இரத்தத்திலும் கொஞ்சம் எடுத்து, ஆரோன்மேலும் அவன் வஸ்திரங்கள் மேலும், அவன் குமாரர்மேலும் அவர்கள் வஸ்திரங்கள்மேலும் தெளித்து, ஆரோனையும் அவன் வஸ்திரங்களையும், அவன் குமாரரையும் அவன் குமாரரின் வஸ்திரங்களையும் பரிசுத்தப்படுத்தி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ோசே அபிஷேக தைலத்திலும், பலிபீடத்தின்மேலிருந்த இரத்தத்திலும் கொஞ்சம் எடுத்து, ஆரோன்மேலும் அவன் வஸ்திரங்கள் மேலும், அவன் குமாரர்மேலும் அவர்கள் வஸ்திரங்கள்மேலும் தெளித்து, ஆரோனையும் அவன் வஸ்திரங்களையும், அவன் குமாரரையும் அவன் குமாரரின் வஸ்திரங்களையும் பரிசுத்தப்படுத்தி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ோசே அபிஷேக தைலத்திலும், பலிபீடத்தின்மேலிருந்த இரத்தத்திலும் கொஞ்சம் எடுத்து, ஆரோன்மேலும் அவன் வஸ்திரங்கள் மேலும், அவன் குமாரர்மேலும் அவர்கள் வஸ்திரங்கள்மேலும் தெளித்து, ஆரோனையும் அவன் வஸ்திரங்களையும், அவன் குமாரரையும் அவன் குமாரரின் வஸ்திரங்களையும் பரிசுத்தப்படுத்தி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மோசே ஆரோனையும் அவன் குமாரரையும் நோக்கி: நீங்கள் அந்த மாம்சத்தை ஆசரிப்புக் கூடாரவாசலிலே வேவித்து, ஆரோனும் அவன் குமாரரும் அதைப் புசிப்பார்களாக என்று கட்டளையிட்டிருக்கிறபடியே, அங்கே அதையும் உங்கள் பிரதிஷ்டைப் பலிகளுள்ள கூடையில் இருக்கிற அப்பத்தையும் புசித்து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மோசே ஆரோனையும் அவன் குமாரரையும் நோக்கி: நீங்கள் அந்த மாம்சத்தை ஆசரிப்புக் கூடாரவாசலிலே வேவித்து, ஆரோனும் அவன் குமாரரும் அதைப் புசிப்பார்களாக என்று கட்டளையிட்டிருக்கிறபடியே, அங்கே அதையும் உங்கள் பிரதிஷ்டைப் பலிகளுள்ள கூடையில் இருக்கிற அப்பத்தையும் புசித்து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மோசே ஆரோனையும் அவன் குமாரரையும் நோக்கி: நீங்கள் அந்த மாம்சத்தை ஆசரிப்புக் கூடாரவாசலிலே வேவித்து, ஆரோனும் அவன் குமாரரும் அதைப் புசிப்பார்களாக என்று கட்டளையிட்டிருக்கிறபடியே, அங்கே அதையும் உங்கள் பிரதிஷ்டைப் பலிகளுள்ள கூடையில் இருக்கிற அப்பத்தையும் புசித்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தனக்குக் கட்டளையிட்டபடியே, மோசே ஆரோனையும் அவன் குமாரரையும் வரவழைத்து, அவர்களை ஜலத்தினால் ஸ்நானம்பண்ணுவித்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ாம்சத்திலும் அப்பத்திலும் மீதியானதை அக்கினியிலே சுட்டெரித்து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ரதிஷ்டையின் நாட்கள் நிறைவேறும்வரைக்கும், ஏழுநாள் ஆசரிப்புக் கூடாரவாசலை விட்டுப் புறப்படாதிருங்கள்; ஏழு நாளளவும் நீங்கள் பிரதிஷ்டைப்படுத்தப்படுவீ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ரதிஷ்டையின் நாட்கள் நிறைவேறும்வரைக்கும், ஏழுநாள் ஆசரிப்புக் கூடாரவாசலை விட்டுப் புறப்படாதிருங்கள்; ஏழு நாளளவும் நீங்கள் பிரதிஷ்டைப்படுத்தப்படுவீ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ன்று செய்ததுபோல, உங்கள் பாவநிவிர்த்திக்காக இனிமேலும் செய்யவேண்டும் என்று கர்த்தர் கட்டளையிட்ட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ங்கள் சாகாதபடிக்கு ஏழுநாள் இரவும் பகலும் ஆசரிப்புக் கூடாரவாசலிலிருந்து, கர்த்தருடைய காவலைக் காக்கக்கடவீர்கள்; இப்படி நான் கற்பிக்கப்பட்டேன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ங்கள் சாகாதபடிக்கு ஏழுநாள் இரவும் பகலும் ஆசரிப்புக் கூடாரவாசலிலிருந்து, கர்த்தருடைய காவலைக் காக்கக்கடவீர்கள்; இப்படி நான் கற்பிக்கப்பட்டேன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் மோசேயைக்கொண்டு கட்டளையிட்ட எல்லாக் காரியங்களையும் ஆரோனும் அவன் குமாரரும் செய்த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ஆரோனையும் அவன் குமாரரையும் வரவழைத்து, வஸ்திரங்களையும், அபிஷேக தைலத்தையும், பாவநிவாரணபலிக்கு ஒரு காளையையும், இரண்டு ஆட்டுக்கடாக்களையும், ஒரு கூடையில் புளிப்பில்லா அப்பங்களையும் கொண்டு வந்து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ஆரோனையும் அவன் குமாரரையும் வரவழைத்து, வஸ்திரங்களையும், அபிஷேக தைலத்தையும், பாவநிவாரணபலிக்கு ஒரு காளையையும், இரண்டு ஆட்டுக்கடாக்களையும், ஒரு கூடையில் புளிப்பில்லா அப்பங்களையும் கொண்டு வ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க்கு உள்ளங்கியைப் போட்டு, இடைக்கச்சையைக் கட்டி, மேலங்கியை உடுத்தி, ஏபோத்தைத் தரித்து, அதின்மேல் ஏபோத்தின் விசித்திரமான கச்சையைக் கட்ட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க்கு உள்ளங்கியைப் போட்டு, இடைக்கச்சையைக் கட்டி, மேலங்கியை உடுத்தி, ஏபோத்தைத் தரித்து, அதின்மேல் ஏபோத்தின் விசித்திரமான கச்சையைக் கட்ட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க்கு உள்ளங்கியைப் போட்டு, இடைக்கச்சையைக் கட்டி, மேலங்கியை உடுத்தி, ஏபோத்தைத் தரித்து, அதின்மேல் ஏபோத்தின் விசித்திரமான கச்சையைக் கட்ட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put the breastplate upon him: also he put in the breastplate the Urim and the Thumm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put the turban upon his head; also upon the turban, even upon his forefront, did he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lden plate, the holy crown;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Moses took the anointing oil, and anointed the tabernacle and all that was therei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nctifi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sprinkled thereof upon the altar seven times, and anointed the altar and all his vess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th the vessel that holds water and his foot, to sanctif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poured of the anointing oil upon Aaron's head, and anointed him, to sanctif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Moses brought Aaron's sons, and put coats upon them, and girded them with girdles, and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nnets upon them;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gather you all the congregation together unto the door of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brought the bullock for the sin offering: and Aaron and his sons laid their hand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ead of the bullock for the sin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lew it; and Moses took the blood, and put it upon the horns of the altar round ab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is finger, and purified the altar, and poured the blood at the bottom of the alta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nctified it, to make reconciliation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took all the fat that was upon the inwards, and the lobe above the liver, and the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dneys, and their fat, and Moses burned it upon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the bullock, and his hide, his flesh, and his dung, he burnt with fire without the camp;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brought the ram for the burnt offering: and Aaron and his sons laid their hands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Moses did as the LORD commanded him; and the assembly was gathered together unto the doo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d of the 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killed it; and Moses sprinkled the blood upon the altar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cut the ram into pieces; and Moses burnt the head, and the pieces, and the f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washed the inwards and the legs in water; and Moses burnt the whole ram upon the alt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as a burnt sacrifice for a sweet savour, and an offering made by fire unto the LORD; a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brought the other ram, the ram of consecration: and Aaron and his sons laid their han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head of the 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slew it; and Moses took of the blood of it, and put it upon the tip of Aaron's right e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upon the thumb of his right hand, and upon the great toe of his right fo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brought Aaron's sons, and Moses put of the blood upon the tip of their right ea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thumbs of their right hands, and upon the great toes of their right feet: and Mo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rinkled the blood upon the altar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e took the fat, and the rump, and all the fat that was upon the inwards, and the lobe ab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ver, and the two kidneys, and their fat, and the right should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out of the basket of unleavened bread, that was before the LORD, he took one unleave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ke, and a cake of oiled bread, and one wafer, and put them on the fat, and upon the r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 put all upon Aaron's hands, and upon his sons' hands, and waved them for a wave offe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Moses said unto the congregation, This is the thing which the LORD commanded to be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Moses took them from off their hands, and burnt them on the altar upon the burnt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were consecrations for a sweet savour: it is an offering made by fire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Moses took the breast, and waved it for a wave offering before the LORD: for of the ra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ecration it was Moses' part;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Moses took of the anointing oil, and of the blood which was upon the altar, and sprinkle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Aaron, and upon his garments, and upon his sons, and upon his sons' garments with him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nctified Aaron, and his garments, and his sons, and his sons' garments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Moses said unto Aaron and to his sons, Boil the flesh at the door of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: and there eat it with the bread that is in the basket of consecrations, a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, saying, Aaron and his sons shall ea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brought Aaron and his sons, and washed them with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at which remains of the flesh and of the bread shall all of you burn 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all of you shall not go out of the door of the tabernacle of the congregation in seven day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the days of your consecration be at an end: for seven days shall he consecrat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s he has done this day, so the LORD has commanded to do, to make an atonement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refore shall all of you abide at the door of the tabernacle of the congregation day and n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 days, and keep the charge of the LORD, that all of you die not: for so I am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So Aaron and his sons did all things which the LORD commanded by 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ake Aaron and his sons with him, and the garments, and the anointing oil, and a bullock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 offering, and two rams, and a basket of unleavened brea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put upon him the coat, and girded him with the girdle, and clothed him with the rob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the ephod upon him, and he girded him with the curious girdle of the ephod, and bound i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herew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2026-06-03T07:35:27Z</dcterms:created>
  <dcterms:modified xsi:type="dcterms:W3CDTF">2026-06-03T07:35:27Z</dcterms:modified>
  <dc:title>லேவியராகமம்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