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ழுப்பையும், வாலையும், குடல்கள்மேலிருந்த கொழுப்பு முழுவதையும், கல்லீரலின்மேலிருந்த ஜவ்வையும், இரண்டு குண்டிக்காய்களையும், அவைகளின் கொழுப்பையும், வலது முன்னந்தொடையையும் எடு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ழுப்பையும், வாலையும், குடல்கள்மேலிருந்த கொழுப்பு முழுவதையும், கல்லீரலின்மேலிருந்த ஜவ்வையும், இரண்டு குண்டிக்காய்களையும், அவைகளின் கொழுப்பையும், வலது முன்னந்தொடையையும் எடு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சந்நிதியில் வைத்திருந்த புளிப்பில்லா அப்பங்களின் கூடையிலுள்ள புளிப்பில்லா அதிரசத்தில் ஒன்றையும், எண்ணெயிட்ட அப்பமாகிய அதிரசத்தில் ஒன்றையும், ஒரு அடையையும் எடுத்து, அந்தக் கொழுப்பின்மேலும், முன்னந்தொடையின்மேலும் வை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சந்நிதியில் வைத்திருந்த புளிப்பில்லா அப்பங்களின் கூடையிலுள்ள புளிப்பில்லா அதிரசத்தில் ஒன்றையும், எண்ணெயிட்ட அப்பமாகிய அதிரசத்தில் ஒன்றையும், ஒரு அடையையும் எடுத்து, அந்தக் கொழுப்பின்மேலும், முன்னந்தொடையின்மேலும் வை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ையெல்லாம் ஆரோனுடைய உள்ளங்கைகளிலும் அவன் குமாரருடைய உள்ளங்கைகளிலும் வைத்து, அசைவாட்டும்பலியாகக் கர்த்தருடைய சந்நிதியில் அசைவாட்ட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ையெல்லாம் ஆரோனுடைய உள்ளங்கைகளிலும் அவன் குமாரருடைய உள்ளங்கைகளிலும் வைத்து, அசைவாட்டும்பலியாகக் கர்த்தருடைய சந்நிதியில் அசைவாட்ட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மோசே அவைகளை அவர்கள் உள்ளங்கைகளிலிருந்து எடுத்து, பலிபீடத்தின்மேலிருக்கிற தகனபலியின்மேல் தகனித்தான்; அவைகள் சுகந்தவாசனையான பிரதிஷ்டைப்பலிகள்; இது கர்த்தருக்குத் தகனபலியான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மோசே அவைகளை அவர்கள் உள்ளங்கைகளிலிருந்து எடுத்து, பலிபீடத்தின்மேலிருக்கிற தகனபலியின்மேல் தகனித்தான்; அவைகள் சுகந்தவாசனையான பிரதிஷ்டைப்பலிகள்; இது கர்த்தருக்குத் தகனபலியான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 மோசே மார்க்கண்டத்தை எடுத்து, அதைக் கர்த்தருடைய சந்நிதியில் அசைவாட்டும் பலியாக அசைவாட்டினான். கர்த்தர் மோசேக்குக் கட்டளையிட்டபடியே பிரதிஷ்டையின் ஆட்டுக்கடாவிலே அது மோசேயின் பங்கா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 மோசே மார்க்கண்டத்தை எடுத்து, அதைக் கர்த்தருடைய சந்நிதியில் அசைவாட்டும் பலியாக அசைவாட்டினான். கர்த்தர் மோசேக்குக் கட்டளையிட்டபடியே பிரதிஷ்டையின் ஆட்டுக்கடாவிலே அது மோசேயின் பங்கா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டல்களையும் தொடைகளையும் தண்ணீரால் கழுவினபின், மோசே ஆட்டுக்கடா முழுவதையும் பலிபீடத்தின்மேல் கர்த்தருக்குச் சுகந்த வாசனைக்கான சர்வாங்க தகனபலியாகத் தகன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அபிஷேக தைலத்திலும், பலிபீடத்தின்மேலிருந்த இரத்தத்திலும் கொஞ்சம் எடுத்து, ஆரோன்மேலும் அவன் வஸ்திரங்கள் மேலும், அவன் குமாரர்மேலும் அவர்கள் வஸ்திரங்கள்மேலும் தெளித்து, ஆரோனையும் அவன் வஸ்திரங்களையும், அவன் குமாரரையும் அவன் குமாரரின் வஸ்திரங்களையும் பரிசுத்தப்படுத்த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அபிஷேக தைலத்திலும், பலிபீடத்தின்மேலிருந்த இரத்தத்திலும் கொஞ்சம் எடுத்து, ஆரோன்மேலும் அவன் வஸ்திரங்கள் மேலும், அவன் குமாரர்மேலும் அவர்கள் வஸ்திரங்கள்மேலும் தெளித்து, ஆரோனையும் அவன் வஸ்திரங்களையும், அவன் குமாரரையும் அவன் குமாரரின் வஸ்திரங்களையும் பரிசுத்தப்படுத்த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அபிஷேக தைலத்திலும், பலிபீடத்தின்மேலிருந்த இரத்தத்திலும் கொஞ்சம் எடுத்து, ஆரோன்மேலும் அவன் வஸ்திரங்கள் மேலும், அவன் குமாரர்மேலும் அவர்கள் வஸ்திரங்கள்மேலும் தெளித்து, ஆரோனையும் அவன் வஸ்திரங்களையும், அவன் குமாரரையும் அவன் குமாரரின் வஸ்திரங்களையும் பரிசுத்தப்படுத்த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மோசே ஆரோனையும் அவன் குமாரரையும் நோக்கி: நீங்கள் அந்த மாம்சத்தை ஆசரிப்புக் கூடாரவாசலிலே வேவித்து, ஆரோனும் அவன் குமாரரும் அதைப் புசிப்பார்களாக என்று கட்டளையிட்டிருக்கிறபடியே, அங்கே அதையும் உங்கள் பிரதிஷ்டைப் பலிகளுள்ள கூடையில் இருக்கிற அப்பத்தையும் புசி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மோசே ஆரோனையும் அவன் குமாரரையும் நோக்கி: நீங்கள் அந்த மாம்சத்தை ஆசரிப்புக் கூடாரவாசலிலே வேவித்து, ஆரோனும் அவன் குமாரரும் அதைப் புசிப்பார்களாக என்று கட்டளையிட்டிருக்கிறபடியே, அங்கே அதையும் உங்கள் பிரதிஷ்டைப் பலிகளுள்ள கூடையில் இருக்கிற அப்பத்தையும் புச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ாம்சத்திலும் அப்பத்திலும் மீதியானதை அக்கினியிலே சுட்டெரி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ரதிஷ்டையின் நாட்கள் நிறைவேறும்வரைக்கும், ஏழுநாள் ஆசரிப்புக் கூடாரவாசலை விட்டுப் புறப்படாதிருங்கள்; ஏழு நாளளவும் நீங்கள் பிரதிஷ்டைப்படுத்தப்படு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ரதிஷ்டையின் நாட்கள் நிறைவேறும்வரைக்கும், ஏழுநாள் ஆசரிப்புக் கூடாரவாசலை விட்டுப் புறப்படாதிருங்கள்; ஏழு நாளளவும் நீங்கள் பிரதிஷ்டைப்படுத்தப்படு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்று செய்ததுபோல, உங்கள் பாவநிவிர்த்திக்காக இனிமேலும் செய்யவேண்டும் என்று கர்த்தர் கட்டளைய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்று செய்ததுபோல, உங்கள் பாவநிவிர்த்திக்காக இனிமேலும் செய்யவேண்டும் என்று கர்த்தர் கட்டளையி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டல்களையும் தொடைகளையும் தண்ணீரால் கழுவினபின், மோசே ஆட்டுக்கடா முழுவதையும் பலிபீடத்தின்மேல் கர்த்தருக்குச் சுகந்த வாசனைக்கான சர்வாங்க தகனபலியாகத் தகனி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சாகாதபடிக்கு ஏழுநாள் இரவும் பகலும் ஆசரிப்புக் கூடாரவாசலிலிருந்து, கர்த்தருடைய காவலைக் காக்கக்கடவீர்கள்; இப்படி நான் கற்பிக்கப்பட்ட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சாகாதபடிக்கு ஏழுநாள் இரவும் பகலும் ஆசரிப்புக் கூடாரவாசலிலிருந்து, கர்த்தருடைய காவலைக் காக்கக்கடவீர்கள்; இப்படி நான் கற்பிக்கப்பட்டே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ையும் அவன் குமாரரையும் வரவழைத்து, வஸ்திரங்களையும், அபிஷேக தைலத்தையும், பாவநிவாரணபலிக்கு ஒரு காளையையும், இரண்டு ஆட்டுக்கடாக்களையும், ஒரு கூடையில் புளிப்பில்லா அப்பங்களையும் கொண்டு 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ையும் அவன் குமாரரையும் வரவழைத்து, வஸ்திரங்களையும், அபிஷேக தைலத்தையும், பாவநிவாரணபலிக்கு ஒரு காளையையும், இரண்டு ஆட்டுக்கடாக்களையும், ஒரு கூடையில் புளிப்பில்லா அப்பங்களையும் கொண்டு வ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மோசேயைக்கொண்டு கட்டளையிட்ட எல்லாக் காரியங்களையும் ஆரோனும் அவன் குமாரரும் செய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மோசேயைக்கொண்டு கட்டளையிட்ட எல்லாக் காரியங்களையும் ஆரோனும் அவன் குமாரரும் செய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பையெல்லாம் ஆசரிப்புக் கூடார வாசலுக்கு முன்பாகக் கூடிவரச்செய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தனக்குக் கட்டளையிட்டபடியே, மோசே செய்தான்: சபை ஆசரிப்புக் கூடாரவாசலுக்கு முன்பாகக் கூடினபோ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சபையை நோக்கி: செய்யும்படி கர்த்தர் இட்ட காரியம் இதுவே என்று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பிரதிஷ்டைப்படுத்துவதற்குரிய மற்ற ஆட்டுக்கடாவைக் 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தனக்குக் கட்டளையிட்டபடியே, மோசே ஆரோனையும் அவன் குமாரரையும் வரவழைத்து, அவர்களை ஜலத்தினால் ஸ்நானம்பண்ணுவ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க்கு உள்ளங்கியைப் போட்டு, இடைக்கச்சையைக் கட்டி, மேலங்கியை உடுத்தி, ஏபோத்தைத் தரித்து, அதின்மேல் ஏபோத்தின் விசித்திரமான கச்சையைக் கட்ட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க்கு உள்ளங்கியைப் போட்டு, இடைக்கச்சையைக் கட்டி, மேலங்கியை உடுத்தி, ஏபோத்தைத் தரித்து, அதின்மேல் ஏபோத்தின் விசித்திரமான கச்சையைக் கட்ட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க்கு மார்ப்பதக்கத்தை அணிந்து, மார்ப்பதக்கத்திலே ஊரீம் தும்மீம் என்பவைகளையும் வை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லையிலே பாகையைத் தரித்து, பாகையின்மேல் அவன் நெற்றியிலே பரிசுத்த கிரீடம் என்னும் பொற்பட்டத்தைக் கட்ட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லையிலே பாகையைத் தரித்து, பாகையின்மேல் அவன் நெற்றியிலே பரிசுத்த கிரீடம் என்னும் பொற்பட்டத்தைக் கட்ட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மோசே, அபிஷேக தைலத்தை எடுத்து, வாசஸ்தலத்தையும் அதிலுள்ள யாவற்றையும் அபிஷேகம்பண்ணி, பரிசுத்தப்படுத்த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மோசே, அபிஷேக தைலத்தை எடுத்து, வாசஸ்தலத்தையும் அதிலுள்ள யாவற்றையும் அபிஷேகம்பண்ணி, பரிசுத்தப்படுத்த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் கொஞ்சம் எடுத்து, பலிபீடத்தின்மேல் ஏழுதரம் தெளித்து, பலிபீடத்தையும் அதின் சகல பணிமுட்டுகளையும், தொட்டியையும் அதின் பாதத்தையும் பரிசுத்தம்படுத்தும்படிக்கு அபிஷேகம் பண்ண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் கொஞ்சம் எடுத்து, பலிபீடத்தின்மேல் ஏழுதரம் தெளித்து, பலிபீடத்தையும் அதின் சகல பணிமுட்டுகளையும், தொட்டியையும் அதின் பாதத்தையும் பரிசுத்தம்படுத்தும்படிக்கு அபிஷேகம் பண்ண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பிரதிஷ்டைப்படுத்துவதற்குரிய மற்ற ஆட்டுக்கடாவைக் 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ிஷேகதைலத்திலே கொஞ்சம் ஆரோனுடைய சிரசின்மேல் வார்த்து, அவனைப் பரிசுத்தப்படுத்தும்படி அபிஷேகம்பண்ண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மோசே, கர்த்தர் தனக்குக் கட்டளையிட்டபடியே, ஆரோனின் குமாரரை வரவழைத்து, அவர்களுக்கு அங்கிகளை உடுத்தி, இடைக்கச்சைகளைக் கட்டி, குல்லாக்களைத் தரித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மோசே, கர்த்தர் தனக்குக் கட்டளையிட்டபடியே, ஆரோனின் குமாரரை வரவழைத்து, அவர்களுக்கு அங்கிகளை உடுத்தி, இடைக்கச்சைகளைக் கட்டி, குல்லாக்களைத் தரித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வநிவாரண பலிக்கான காளையைக் கொண்டு வந்தான்; அதினுடைய தலையின்மேல் ஆரோனும் அவன் குமாரரும் தங்கள் கைகளை வைத்தார்கள்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வநிவாரண பலிக்கான காளையைக் கொண்டு வந்தான்; அதினுடைய தலையின்மேல் ஆரோனும் அவன் குமாரரும் தங்கள் கைகளை வைத்தார்கள்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து கொல்லப்பட்டது; மோசே அதின் இரத்தத்தை எடுத்து, தன் விரலினால் பலிபீடத்தின் கொம்புகளின்மேல் சுற்றிலும் பூசி, பலிபீடத்திற்காகப் பிராயச்சித்தஞ்செய்து, மற்ற இரத்தத்தைப் பலிபீடத்தின் அடியில் ஊற்றிவிட்டு, அதின்மேல் பாவநிவிர்த்தி செய்யும்பொருட்டு அதைப் பரிசுத்தப்படுத்த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து கொல்லப்பட்டது; மோசே அதின் இரத்தத்தை எடுத்து, தன் விரலினால் பலிபீடத்தின் கொம்புகளின்மேல் சுற்றிலும் பூசி, பலிபீடத்திற்காகப் பிராயச்சித்தஞ்செய்து, மற்ற இரத்தத்தைப் பலிபீடத்தின் அடியில் ஊற்றிவிட்டு, அதின்மேல் பாவநிவிர்த்தி செய்யும்பொருட்டு அதைப் பரிசுத்தப்படுத்த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மோசே, கர்த்தர் தனக்குக் கட்டளையிட்டபடியே, குடல்கள்மேல் இருந்த கொழுப்பு முழுவதையும், கல்லீரலின்மேல் இருந்த ஜவ்வையும், இரண்டு குண்டிக்காய்களையும், அவைகளின் கொழுப்பையும் எடுத்து, பலிபீடத்தின்மேல் தகனி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மோசே, கர்த்தர் தனக்குக் கட்டளையிட்டபடியே, குடல்கள்மேல் இருந்த கொழுப்பு முழுவதையும், கல்லீரலின்மேல் இருந்த ஜவ்வையும், இரண்டு குண்டிக்காய்களையும், அவைகளின் கொழுப்பையும் எடுத்து, பலிபீடத்தின்மேல் தகனி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ளையையும் அதின் தோலையும் மாம்சத்தையும் சாணியையும் பாளயத்துக்குப் புறம்பே அக்கினியிலே சுட்டெர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து கொல்லப்பட்டது; மோசே அதின் இரத்தத்தில் கொஞ்சம் எடுத்து, ஆரோனுடைய வலது காதின் மடலிலும் வலது கையின் பெருவிரலிலும் வலது காலின் பெருவிரலிலும் பூச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ளையையும் அதின் தோலையும் மாம்சத்தையும் சாணியையும் பாளயத்துக்குப் புறம்பே அக்கினியிலே சுட்டெரித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சர்வாங்க தகனபலிக்கு ஆட்டுக்கடாவைக்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சர்வாங்க தகனபலிக்கு ஆட்டுக்கடாவைக்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து கொல்லப்பட்டது; மோசே அதின் இரத்தத்தைப் பலிபீடத்தின்மேல் சுற்றிலும் தெளி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ட்டுக்கடா சந்து சந்தாகத் துண்டிக்கப் பட்டது; கர்த்தர் தனக்குக் கட்டளையிட்டபடியே, மோசே அதின் தலையையும் துண்டங்களையும் கொழுப்பையும் தகன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து கொல்லப்பட்டது; மோசே அதின் இரத்தத்தில் கொஞ்சம் எடுத்து, ஆரோனுடைய வலது காதின் மடலிலும் வலது கையின் பெருவிரலிலும் வலது காலின் பெருவிரலிலும் பூச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ரோனுடைய குமாரரையும் அழைத்தான்; மோசே அந்த இரத்தத்திலே கொஞ்சம் அவர்களுடைய வலது காதின் மடலிலும் வலது கையின் பெருவிரலிலும் வலது காலின் பெருவிரலிலும் பூசி,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ரோனுடைய குமாரரையும் அழைத்தான்; மோசே அந்த இரத்தத்திலே கொஞ்சம் அவர்களுடைய வலது காதின் மடலிலும் வலது கையின் பெருவிரலிலும் வலது காலின் பெருவிரலிலும் பூசி,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उसने चरबी, और मोटी पूंछ, ओर अंतडिय़ों पर की सब चरबी, और कलेजे पर की झिल्ली समेत दोनों गुर्द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दाहिनी जांघ, ये सब ले कर अलग रख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ओर अखमीरी रोटी की टोकरी जो यहोवा के आगे रखी गई थी उस में से एक रोटी, और तेल से सने हुए मैद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फुलका, और एक रोटी ले कर चरबी और दाहिनी जांघ पर रख द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े सब वस्तुएं हारून और उसके पुत्रों के हाथों पर धर दी गई, और हिलाने की भेंट के लिये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हिलाई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मूसा ने उन्हें फिर उनके हाथों पर से ले कर उन्हें वेदी पर होमबलि के ऊपर जलाया, यह सुखदाय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गन्ध देने के लिये संस्कार की भेंट और यहोवा के लिये हव्य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मूसा ने छाती को ले कर हिलाने की भेंट के लिये यहोवा के आगे हिलाया; और संस्कार के मेढ़ें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ूसा का भाग यही हुआ जैसा यहोवा ने मूसा 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अंतडिय़ां और पांव जल से धोये गए, और मूसा ने पूरे मेढ़े को वेदी पर जलाया, और वह सुखदायक सुगन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मूसा ने अभिषेक के तेल ओर वेदी पर के लोहू, दोनों में से कुछ ले कर हारून और उसके वस्त्रों प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के पुत्रों और उनके वस्त्रों पर भी छिड़का; और उसने वस्त्रों समेत हारून को ओर वस्त्रों समेत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ों को भी पवित्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मूसा ने हारून और उसके पुत्रों से कहा, मांस को मिलापवाले तम्बू के द्वार पर पकाओ, और उस रोट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संस्कार की टोकरी में है वहीं खाओ, जैसा मैं ने आज्ञा दी है, कि हारून और उसके पुत्र उसे ख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मांस और रोटी में से जो शेष रह जाए उसे आग में जला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जब तक तुम्हारे संस्कार के दिन पूरे न हों तब तक, अर्थात सात दिन तक मिलापवाले तम्बू के द्वा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हर न जाना, क्योंकि वह सात दिन तक तुम्हारा संस्कार करत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जिस प्रकार आज किया गया है वैसा ही करने की आज्ञा यहोवा ने दी है, जिस से तुम्हारा प्रायश्चित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ने के लिये होमबलि और यहोवा के लिये हव्य हो गया, जिस प्रकार यहोवा ने मूसा 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इसलिये तुम मिलापवाले तम्बू के द्वार पर सात दिन तक दिन रात ठहरे रहना, और यहोवा की आज्ञा को मान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ाकि तुम मर न जाओ; क्योंकि ऐसी ही आज्ञा मुझे दी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ू हारून और उसके पुत्रों के वस्त्रों को, और अभिषेक के तेल, और पापबलि के बछड़े, और दोनों मेढ़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खमीरी रोटी की टोकर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यहोवा की इन्हीं सब आज्ञाओं के अनुसार जो उसने मूसा के द्वारा दी थीं हारून ओर उसके पुत्र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ा पालन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मिलापवाले तम्बू के द्वार पर ले आ, और वहीं सारी मण्डली को इकट्ठ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होवा की इस आज्ञा के अनुसार मूसा ने किया; और मण्डली मिलापवाले तम्बू के द्वार पर इकट्ठ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मूसा ने मण्डली से कहा, जो काम करने की आज्ञा यहोवा ने दी है वह य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वह दूसरे मेढ़े को जो संस्कार का मेढ़ा था समीप ले गया, और हारून और उसके पुत्रों ने अपन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मूसा ने हारून और उसके पुत्रों को समीप ले जा कर जल से नह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उसने उन को अंगरखा पहिनाया, और कटिबन्द लपेटकर बागा पहिना दिया, और एपोद लगाकर एपोद के काढ़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टुके से एपोद को बान्धकर कस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उसने उनके चपरास लगाकर चपरास में ऊरीम और तुम्मीम रख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उसने उसके सिर पर पगड़ी बान्धकर पगड़ी के साम्हने पर सोने के टीके को, अर्थात पवित्र मुकुट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ाया, जिस प्रकार यहोवा ने मूसा 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मूसा ने अभिषेक का तेल ले कर निवास का और जो कुछ उस में था उन सब को भी अभिषेक करके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 तेल में से कुछ उसने वेदी पर सात बार छिड़का, और कुल सामान समेत वेदी का और पाए समेत हौदी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भिषेक करके उन्हें पवित्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मेढ़े के सिर पर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उसने अभिषेक के तेल में से कुछ हारून के सिर पर डालकर उसका अभिषेक करके उसे पवित्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मूसा ने हारून के पुत्रों को समीप ले आकर, अंगरखे पहिनाकर, फेटे बान्ध के उनके सिर पर टोपी र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ी, जिस प्रकार यहोवा ने मूसा 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वह पापबलि के बछड़े को समीप ले गया; और हारून और उसके पुत्रों ने अपने अपने हाथ पापबलि के बछ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िर पर रख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वह बलि किया गया, और मूसा ने लोहू को ले कर उंगली से वेदी के चारों सींगों पर लगाकर पवित्र क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लोहू को वेदी के पाए पर उंडेल दिया, और उसके लिये प्रायश्चित्त करके उसको पवित्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ूसा ने अंतडिय़ों पर की सब चरबी, और कलेजे पर की झिल्ली, और चरबी समेत दोनों गुर्दों को ले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दी पर ज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ओर बछड़े में से जो कुछ शेष रह गया उसको, अर्थात गोबर समेत उसकी खाल और मांस को उसने छावनी से बाह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वह बलि किया गया, और मूसा ने उसके लोहू में से कुछ ले कर हारून के दाहिने कान के सिरे पर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ग में जलाया, जिस प्रकार यहोवा ने मूसा 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 वह होमबलि के मेढ़े को समीप ले गया, और हारून और उसके पुत्रों ने अपने अपने हाथ मेंढ़े के स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वह बलि किया गया, और मूसा ने उसका लोहू वेदी पर चारों ओर छिड़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िया गया, और मूसा ने सिर ओर चरबी समेत टुकड़ों को ज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हिने हाथ और दाहिने पांव के अंगूठों पर लग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वह हारून के पुत्रों को समीप ले गया, और लोहू में से कुछ एक एक के दाहिने कान के सिरे पर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हिने हाथ ओर दाहिने पांव के अंगूठों पर लगाया; और मूसा ने लोहू को वेदी पर चारों ओर छिड़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2026-08-02T21:24:50Z</dcterms:created>
  <dcterms:modified xsi:type="dcterms:W3CDTF">2026-08-02T21:24:50Z</dcterms:modified>
  <dc:title>லேவியராகமம்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