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27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கிலூட்டும் காரிய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திடுவார் உன் வழியாய் -கர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யினால் ஸ்திரப்ப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டுமைக்கு நீ தூரமா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கில் உன்னை அணுக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மில்லாத வாழ்வு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ைத்தவரே உனக்குள்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லாற்றி மகிழ்கின்றார் – உன்னை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ருப்பத்தையும் ஆற்றல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ுகின்றார் அவர் சித்தம் செய்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ன் மகனே (மகளே) இன்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ுவாமல் கா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மானாய் நிறுத்திட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ுள்ள அவர் சமூக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்வோடு நிற்கச் செய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 தவறி சாய்ந்தாலும் இது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 குரல் கேட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ப்பிடுதல் சத்தம் கேட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ம் இரங்கி பதிலள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ும் பயம் உன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ன் நம்பிக்கை இல்ல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ோடு நான் இரு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படகு மூழ்கிடும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ை சேர்ந்திடுவாய் (நீ) கலங்காதே -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ற்கிரியை தொடங்கிய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ச்சயமாய் முடித்திடுவார்-உன்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6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2026-07-31T11:14:32Z</dcterms:created>
  <dcterms:modified xsi:type="dcterms:W3CDTF">2026-07-31T11:14:32Z</dcterms:modified>
  <dc:title>துதிப் பாடல்கள் : 963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