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லங்காதே என்ன நேர்ந்தாலும்
கர்த்தர் பார்த்து கொள்வார்
செட்டைகள் மறைவில் வந்திடுவாய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பார்த்து கொள்வார்
உன் காரியம் உன் கவலை
யாவும் அவர் அறிவார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ின் தேவை யாவையும்
கர்த்தர் பார்த்து கொள்வார்
நம்பிடுவாய் திருப்தி செய்குவார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கவலை தனிமை ஆயினும்
கர்த்தர் பார்த்து கொள்வார்
மெய் சமாதானம் ஈந்திடுவார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சோதனையால் சோர்ந்து போனாயோ
கர்த்தர் பார்த்து கொள்வார்
சாய்ந்திடு கர்த்தர் தம் மார்பினில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2026-09-15T17:30:29Z</dcterms:created>
  <dcterms:modified xsi:type="dcterms:W3CDTF">2026-09-15T17:30:29Z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