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கலங்காதே என்ன நேர்ந்தாலும்
கர்த்தர் பார்த்து கொள்வார்
செட்டைகள் மறைவில் வந்திடுவாய்
கர்த்தர் பார்த்து 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பார்த்து கொள்வார்
உன் காரியம் உன் கவலை
யாவும் அவர் அறிவார்
கர்த்தர் பார்த்து 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ந்தனின் தேவை யாவையும்
கர்த்தர் பார்த்து கொள்வார்
நம்பிடுவாய் திருப்தி செய்குவார்
கர்த்தர் பார்த்து 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கவலை தனிமை ஆயினும்
கர்த்தர் பார்த்து கொள்வார்
மெய் சமாதானம் ஈந்திடுவார்
கர்த்தர் பார்த்து 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சோதனையால் சோர்ந்து போனாயோ
கர்த்தர் பார்த்து கொள்வார்
சாய்ந்திடு கர்த்தர் தம் மார்பினில்
கர்த்தர் பார்த்து கொள்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2026-07-30T19:35:23Z</dcterms:created>
  <dcterms:modified xsi:type="dcterms:W3CDTF">2026-07-30T19:35:23Z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