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93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is the day the Lord hath made, 
He calls the hours His own ; 
Let heaven rejoice, let earth be glad, 
And praise surround the thron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o-day He rose and left the dead, 
And Satan's empire fell : 
To-day the saints His triumph spread, 
And all His wonders tell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osanna to th' anointed King, 
To David's holy Son ! 
Help us, O Lord ! descend and bring 
Salvation from Thy thro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Blest be the Lord who comes to men 
With messages of grace ; 
Who comes in God His Father's 
To save our sinful race. [name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Hosanna, in the highest strains 
The Church on earth can raise ; 
The highest heavens in which He reigns 
Shall give Him nobler prais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2026-06-18T10:09:03Z</dcterms:created>
  <dcterms:modified xsi:type="dcterms:W3CDTF">2026-06-18T10:09:03Z</dcterms:modified>
  <dc:title>Hymn : 272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