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presProps" Target="presProps.xml"/>
  <Relationship Id="rId69" Type="http://schemas.openxmlformats.org/officeDocument/2006/relationships/viewProps" Target="viewProps.xml"/>
  <Relationship Id="rId7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ோசேப்பு ஒரு சொப்பனம் கண்டு, அதைத் தன் சகோதரருக்கு அறிவித்தான்; அதினிமித்தம் அவனை இன்னும் அதிகமாய்ப் பகைத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அவர்களை நோக்கி: நான் கண்ட சொப்பனத்தைக் கேளுங்கள்: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ம் வயலில் அறுத்த அரிகளைக் கட்டிக்கொண்டிருந்தோம்; அப்பொழுது என்னுடைய அரிக்கட்டு நிமிர்ந்திருந்தது; உங்கள் அரிக்கட்டுகள் என் அரிக்கட்டைச் சுற்றி வணங்கி நின்றது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ம் வயலில் அறுத்த அரிகளைக் கட்டிக்கொண்டிருந்தோம்; அப்பொழுது என்னுடைய அரிக்கட்டு நிமிர்ந்திருந்தது; உங்கள் அரிக்கட்டுகள் என் அரிக்கட்டைச் சுற்றி வணங்கி நின்றது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வன் சகோதரர் அவனைப் பார்த்து: நீ எங்கள்மேல் துரைத்தனம் பண்ணுவாயோ? நீ எங்களை ஆளப்போகிறாயோ? என்று சொல்லி, அவனை அவன் சொப்பனங்களின் நிமித்தமும், அவன் வார்த்தைகளின் நிமித்தமும் இன்னும் அதிகமாய்ப் பகைத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வன் சகோதரர் அவனைப் பார்த்து: நீ எங்கள்மேல் துரைத்தனம் பண்ணுவாயோ? நீ எங்களை ஆளப்போகிறாயோ? என்று சொல்லி, அவனை அவன் சொப்பனங்களின் நிமித்தமும், அவன் வார்த்தைகளின் நிமித்தமும் இன்னும் அதிகமாய்ப் பகைத்த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வேறொரு சொப்பனம் கண்டு, தன் சகோதரரை நோக்கி: நான் இன்னும் ஒரு சொப்பனத்தைக் கண்டேன்; சூரியனும் சந்திரனும் பதினொரு நட்சத்திரங்களும் என்னை வணங்கினது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வேறொரு சொப்பனம் கண்டு, தன் சகோதரரை நோக்கி: நான் இன்னும் ஒரு சொப்பனத்தைக் கண்டேன்; சூரியனும் சந்திரனும் பதினொரு நட்சத்திரங்களும் என்னை வணங்கினது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ை அவன் தன் தகப்பனுக்கும் தன் சகோதரருக்கும் சொன்னபோது, அவன் தகப்பன் அவனைப் பார்த்து: நீ கண்ட இந்தச் சொப்பனம் என்ன? நானும் உன் தாயாரும் உன் சகோதரரும் தரைமட்டும் குனிந்து உன்னை வணங்க வருவோமோ? என்று அவனைக் கடிந்துகொண்ட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ை அவன் தன் தகப்பனுக்கும் தன் சகோதரருக்கும் சொன்னபோது, அவன் தகப்பன் அவனைப் பார்த்து: நீ கண்ட இந்தச் சொப்பனம் என்ன? நானும் உன் தாயாரும் உன் சகோதரரும் தரைமட்டும் குனிந்து உன்னை வணங்க வருவோமோ? என்று அவனைக் கடிந்துகொண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ாக்கோபு தன் தகப்பன் தங்கியிருந்த கானான் தேசத்திலே குடியிருந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ை அவன் தன் தகப்பனுக்கும் தன் சகோதரருக்கும் சொன்னபோது, அவன் தகப்பன் அவனைப் பார்த்து: நீ கண்ட இந்தச் சொப்பனம் என்ன? நானும் உன் தாயாரும் உன் சகோதரரும் தரைமட்டும் குனிந்து உன்னை வணங்க வருவோமோ? என்று அவனைக் கடிந்துகொண்ட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சகோதரர் அவன்மேல் பொறாமை கொண்டார்கள்; அவன் தகப்பனோ அவன் சொன்னதை மனதிலே வைத்துக்கொண்ட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, அவன் சகோதரர் சீகேமிலே தங்கள் தகப்பனுடைய ஆடுகளை மேய்க்கப் போன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இஸ்ரவேல் யோசேப்பை நோக்கி: உன் சகோதரர் சீகேமிலே ஆடுகளை மேய்க்கிறார்கள் அல்லவா? உன்னை அவர்களிடத்தில் அனுப்பப்போகிறேன், வா என்றான். அவன்: இதோ, போகிறேன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இஸ்ரவேல் யோசேப்பை நோக்கி: உன் சகோதரர் சீகேமிலே ஆடுகளை மேய்க்கிறார்கள் அல்லவா? உன்னை அவர்களிடத்தில் அனுப்பப்போகிறேன், வா என்றான். அவன்: இதோ, போகிறேன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வன்: நீ போய், உன் சகோதரருடைய ேமம் எப்படி என்றும், ஆடுகள் எப்படி இருக்கிறது என்றும் பார்த்து, எனக்கு மறுசெய்தி கொண்டுவா என்று அவனுக்குச் சொல்லி, எபிரோன் பள்ளத்தாக்கிலே இருந்து அவனை அனுப்பினான்; அந்தப்படியே அவன் சீகேமுக்குப் போன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வன்: நீ போய், உன் சகோதரருடைய ேமம் எப்படி என்றும், ஆடுகள் எப்படி இருக்கிறது என்றும் பார்த்து, எனக்கு மறுசெய்தி கொண்டுவா என்று அவனுக்குச் சொல்லி, எபிரோன் பள்ளத்தாக்கிலே இருந்து அவனை அனுப்பினான்; அந்தப்படியே அவன் சீகேமுக்குப் போன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ஒரு மனிதன் அவன் வெளியிலே வழிதப்பித் திரிகிறதைக்கண்டு, என்ன தேடுகிறாய்? என்று அவனைக் கேட்ட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ஒரு மனிதன் அவன் வெளியிலே வழிதப்பித் திரிகிறதைக்கண்டு, என்ன தேடுகிறாய்? என்று அவனைக் கேட்ட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ற்கு அவன்: என் சகோதரரைத் தேடுகிறேன், அவர்கள் எங்கே ஆடு மேய்க்கிறார்கள், சொல்லும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ாக்கோபுடைய சந்ததியின் வரலாறு: யோசேப்பு பதினேழு வயதிலே தன் சகோதரருடனே ஆடுகளை மேய்த்துக்கொண்டிருந்தான்; அந்த இளைஞன் பில்காள் சில்பாள் என்னும் தன் தகப்பனுடைய மறுமனையாட்டிகளின் குமாரரோடே இருந்து, அவர்களுடைய துன்மார்க்கத்தைத் தன் தகப்பனுக்குச் சொல்லிவருவ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த மனிதன்: அவர்கள் இவ்விடத்திலிருந்து போய்விட்டார்கள், தோத்தானுக்குப் போவோம் என்று அவர்கள் சொல்லக்கேட்டேன் என்றான்; அப்பொழுது யோசேப்பு தன் சகோதரரைத் தொடர்ந்துபோய், அவர்களைத் தோத்தானிலே கண்டுபிடித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த மனிதன்: அவர்கள் இவ்விடத்திலிருந்து போய்விட்டார்கள், தோத்தானுக்குப் போவோம் என்று அவர்கள் சொல்லக்கேட்டேன் என்றான்; அப்பொழுது யோசேப்பு தன் சகோதரரைத் தொடர்ந்துபோய், அவர்களைத் தோத்தானிலே கண்டுபிடித்த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அவனைத் தூரத்தில் வரக்கண்டு, அவன் தங்களுக்குச் சமீபமாய் வருமுன்னே, அவனைக் கொலைசெய்யும்படி சதியோசனைபண்ணி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அவனைத் தூரத்தில் வரக்கண்டு, அவன் தங்களுக்குச் சமீபமாய் வருமுன்னே, அவனைக் கொலைசெய்யும்படி சதியோசனைபண்ணி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ஒருவரை ஒருவர் நோக்கி: இதோ, சொப்பனக்காரன் வருகிறான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ம் அவனைக் கொன்று, இந்தக் குழிகள் ஒன்றிலே அவனைப் போட்டு, ஒரு துஷ்டமிருகம் அவனைப் பட்சித்தது என்று சொல்லுவோம் வாருங்கள்; அவனுடைய சொப்பனங்கள் எப்படி முடியும் பார்ப்போம் என்ற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ம் அவனைக் கொன்று, இந்தக் குழிகள் ஒன்றிலே அவனைப் போட்டு, ஒரு துஷ்டமிருகம் அவனைப் பட்சித்தது என்று சொல்லுவோம் வாருங்கள்; அவனுடைய சொப்பனங்கள் எப்படி முடியும் பார்ப்போம் என்ற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ரூபன் அதைக் கேட்டு, அவனை அவர்கள் கைக்குத் தப்புவித்து, அவனை அவன் தகப்பனிடத்துக்குத் திரும்பவும் கொண்டுபோக மனதுள்ளவனாய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ை நோக்கி: அவனைக் கொல்ல வேண்டாம், நீங்கள் இரத்தம் சிந்தலாகாது; நீங்கள் அவன்மேல் கை வையாமல், அவனை வனாந்தரத்திலுள்ள இந்தக் குழியிலே போட்டுவிடுங்கள் என்று சொல்லி, இவ்விதமாய் ரூபன் அவனை அவர்கள் கைக்குத் தப்புவித்த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ை நோக்கி: அவனைக் கொல்ல வேண்டாம், நீங்கள் இரத்தம் சிந்தலாகாது; நீங்கள் அவன்மேல் கை வையாமல், அவனை வனாந்தரத்திலுள்ள இந்தக் குழியிலே போட்டுவிடுங்கள் என்று சொல்லி, இவ்விதமாய் ரூபன் அவனை அவர்கள் கைக்குத் தப்புவித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ாக்கோபுடைய சந்ததியின் வரலாறு: யோசேப்பு பதினேழு வயதிலே தன் சகோதரருடனே ஆடுகளை மேய்த்துக்கொண்டிருந்தான்; அந்த இளைஞன் பில்காள் சில்பாள் என்னும் தன் தகப்பனுடைய மறுமனையாட்டிகளின் குமாரரோடே இருந்து, அவர்களுடைய துன்மார்க்கத்தைத் தன் தகப்பனுக்குச் சொல்லிவருவ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ை நோக்கி: அவனைக் கொல்ல வேண்டாம், நீங்கள் இரத்தம் சிந்தலாகாது; நீங்கள் அவன்மேல் கை வையாமல், அவனை வனாந்தரத்திலுள்ள இந்தக் குழியிலே போட்டுவிடுங்கள் என்று சொல்லி, இவ்விதமாய் ரூபன் அவனை அவர்கள் கைக்குத் தப்புவித்த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ோசேப்பு தன் சகோதரரிடத்தில் சேர்ந்தபோது, யோசேப்பு உடுத்திக்கொண்டிருந்த பலவருண அங்கியை அவர்கள் கழற்றி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ோசேப்பு தன் சகோதரரிடத்தில் சேர்ந்தபோது, யோசேப்பு உடுத்திக்கொண்டிருந்த பலவருண அங்கியை அவர்கள் கழற்றி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னை எடுத்து, அந்தக் குழியிலே போட்டார்கள்; அது தண்ணீரில்லாத வெறுங்குழியாயிருந்த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பு, அவர்கள் போஜனஞ்செய்யும்படி உட்கார்ந்தார்கள்; அவர்கள் தங்கள் கண்களை ஏறெடுக்கும்போது, இதோ, கீலேயாத்திலிருந்து வருகிற இஸ்மவேலருடைய கூட்டத்தைக் கண்டார்கள்; அவர்கள் எகிப்துக்குக் கொண்டுபோகும்படி கந்தவர்க்கங்களையும் பிசின் தைலத்தையும் வெள்ளைப்போளத்தையும் ஒட்டகங்கள்மேல் ஏற்றிக்கொண்டு வந்த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பு, அவர்கள் போஜனஞ்செய்யும்படி உட்கார்ந்தார்கள்; அவர்கள் தங்கள் கண்களை ஏறெடுக்கும்போது, இதோ, கீலேயாத்திலிருந்து வருகிற இஸ்மவேலருடைய கூட்டத்தைக் கண்டார்கள்; அவர்கள் எகிப்துக்குக் கொண்டுபோகும்படி கந்தவர்க்கங்களையும் பிசின் தைலத்தையும் வெள்ளைப்போளத்தையும் ஒட்டகங்கள்மேல் ஏற்றிக்கொண்டு வந்த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பு, அவர்கள் போஜனஞ்செய்யும்படி உட்கார்ந்தார்கள்; அவர்கள் தங்கள் கண்களை ஏறெடுக்கும்போது, இதோ, கீலேயாத்திலிருந்து வருகிற இஸ்மவேலருடைய கூட்டத்தைக் கண்டார்கள்; அவர்கள் எகிப்துக்குக் கொண்டுபோகும்படி கந்தவர்க்கங்களையும் பிசின் தைலத்தையும் வெள்ளைப்போளத்தையும் ஒட்டகங்கள்மேல் ஏற்றிக்கொண்டு வந்த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யூதா தன் சகோதரரை நோக்கி: நாம் நம் சகோதரனைக் கொன்று, அவன் இரத்தத்தை மறைப்பதினால் லாபம் என்ன?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யூதா தன் சகோதரரை நோக்கி: நாம் நம் சகோதரனைக் கொன்று, அவன் இரத்தத்தை மறைப்பதினால் லாபம் என்ன?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ை இந்த இஸ்மவேலருக்கு விற்றுப்போடுவோம் வாருங்கள்; நமது கை அவன்மேல் படாதிருப்பதாக; அவன் நம்முடைய சகோதரனும் நம்முடைய மாம்சமுமாய் இருக்கிறானே என்றான். அவன் சகோதரர் அவன் சொல்லுக்கு இணங்கி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ாக்கோபுடைய சந்ததியின் வரலாறு: யோசேப்பு பதினேழு வயதிலே தன் சகோதரருடனே ஆடுகளை மேய்த்துக்கொண்டிருந்தான்; அந்த இளைஞன் பில்காள் சில்பாள் என்னும் தன் தகப்பனுடைய மறுமனையாட்டிகளின் குமாரரோடே இருந்து, அவர்களுடைய துன்மார்க்கத்தைத் தன் தகப்பனுக்குச் சொல்லிவருவ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ை இந்த இஸ்மவேலருக்கு விற்றுப்போடுவோம் வாருங்கள்; நமது கை அவன்மேல் படாதிருப்பதாக; அவன் நம்முடைய சகோதரனும் நம்முடைய மாம்சமுமாய் இருக்கிறானே என்றான். அவன் சகோதரர் அவன் சொல்லுக்கு இணங்கின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ந்த வர்த்தகரான மீதியானியர் கடந்துபோகிறபோது, அவர்கள் யோசேப்பை அந்தக் குழியிலிருந்து தூக்கியெடுத்து, அவனை இஸ்மவேலர் கையில் இருபது வெள்ளிக்காசுக்கு விற்றுப்போட்டார்கள். அவர்கள் யோசேப்பை எகிப்துக்குக் கொண்டுபோன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ந்த வர்த்தகரான மீதியானியர் கடந்துபோகிறபோது, அவர்கள் யோசேப்பை அந்தக் குழியிலிருந்து தூக்கியெடுத்து, அவனை இஸ்மவேலர் கையில் இருபது வெள்ளிக்காசுக்கு விற்றுப்போட்டார்கள். அவர்கள் யோசேப்பை எகிப்துக்குக் கொண்டுபோன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ின்பு, ரூபன் அந்தக் குழியினிடத்துக்குத் திரும்பிப்போனபோது, யோசேப்பு குழியில் இல்லையென்று கண்டு, தன் வஸ்திரங்களைக் கிழித்துக்கொண்டு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ின்பு, ரூபன் அந்தக் குழியினிடத்துக்குத் திரும்பிப்போனபோது, யோசேப்பு குழியில் இல்லையென்று கண்டு, தன் வஸ்திரங்களைக் கிழித்துக்கொண்டு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தன் சகோதரரிடத்துக்குத் திரும்பி வந்து: இளைஞன் இல்லையே, ஐயோ! நான் எங்கே போவேன் என்ற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கள் யோசேப்பின் அங்கியை எடுத்து, ஒரு வெள்ளாட்டுக் கடாவை அடித்து, அந்த அங்கியை இரத்தத்திலே தோய்த்து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ல வருணமான அந்த அங்கியைத் தங்கள் தகப்பனிடத்துக்கு அனுப்பி: இதை நாங்கள் கண்டெடுத்தோம், இது உம்முடைய குமாரன் அங்கியோ, அல்லவோ பாரும் என்று சொல்லச்சொன்ன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ல வருணமான அந்த அங்கியைத் தங்கள் தகப்பனிடத்துக்கு அனுப்பி: இதை நாங்கள் கண்டெடுத்தோம், இது உம்முடைய குமாரன் அங்கியோ, அல்லவோ பாரும் என்று சொல்லச்சொன்ன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யாக்கோபு அதைக் கண்டு, இது என் குமாரனுடைய அங்கிதான், ஒரு துஷ்டமிருகம் அவனைப் பட்சித்துப் போட்டது, யோசேப்பு பீறுண்டுபோனான் என்று புலம்பி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ின் முதிர்வயதிலே யோசேப்புத் தனக்குப் பிறந்ததினால், இஸ்ரவேல் தன் குமாரர் எல்லாரிலும் அவனை அதிகமாய் நேசித்து, அவனுக்குப் பலவருணமான அங்கியைச் செய்வித்த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யாக்கோபு அதைக் கண்டு, இது என் குமாரனுடைய அங்கிதான், ஒரு துஷ்டமிருகம் அவனைப் பட்சித்துப் போட்டது, யோசேப்பு பீறுண்டுபோனான் என்று புலம்பி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தன் வஸ்திரங்களைக் கிழித்து, தன் அரையில் இரட்டுக் கட்டிக்கொண்டு, அநேகநாள் தன் குமாரனுக்காகத் துக்கித்துக்கொண்டிருந்த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னுடைய குமாரர் குமாரத்திகள் எல்லாரும் அவனுக்கு ஆறுதல் சொல்லவந்து நின்றார்கள்; ஆனாலும் அவன் ஆறுதலுக்கு இடங்கொடாமல், நான் துக்கத்தோடே என் குமாரனிடத்தில் பாதாளத்தில் இறங்குவேன் என்றான். இவ்விதமாய் அவனுடைய தகப்பன் அவனுக்காக அழுதுகொண்டிருந்த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னுடைய குமாரர் குமாரத்திகள் எல்லாரும் அவனுக்கு ஆறுதல் சொல்லவந்து நின்றார்கள்; ஆனாலும் அவன் ஆறுதலுக்கு இடங்கொடாமல், நான் துக்கத்தோடே என் குமாரனிடத்தில் பாதாளத்தில் இறங்குவேன் என்றான். இவ்விதமாய் அவனுடைய தகப்பன் அவனுக்காக அழுதுகொண்டிருந்த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ந்த மீதியானியர் யோசேப்பை எகிப்திலே பார்வோனின் பிரதானியும் தலையாரிகளுக்கு அதிபதியுமாகிய போத்திபார் என்பவனிடத்தில் விற்ற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ந்த மீதியானியர் யோசேப்பை எகிப்திலே பார்வோனின் பிரதானியும் தலையாரிகளுக்கு அதிபதியுமாகிய போத்திபார் என்பவனிடத்தில் விற்ற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ின் முதிர்வயதிலே யோசேப்புத் தனக்குப் பிறந்ததினால், இஸ்ரவேல் தன் குமாரர் எல்லாரிலும் அவனை அதிகமாய் நேசித்து, அவனுக்குப் பலவருணமான அங்கியைச் செய்வித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ுடைய சகோதரர் எல்லாரிலும் அவனைத் தங்கள் தகப்பன் அதிகமாய் நேசிக்கிறதை அவன் சகோதரர் கண்டபோது, அவனோடே பட்சமாய்ப் பேசாமல் அவனைப் பகைத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ுடைய சகோதரர் எல்லாரிலும் அவனைத் தங்கள் தகப்பன் அதிகமாய் நேசிக்கிறதை அவன் சகோதரர் கண்டபோது, அவனோடே பட்சமாய்ப் பேசாமல் அவனைப் பகைத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Joseph dreamed a dream, and he told it his brethren: and they hated him yet the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said unto them, Hear, I pray you, this dream which I have dream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For, behold, we were binding sheaves in the field, and, lo, my sheaf arose, and also sto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right; and, behold, your sheaves stood round about, and made reverence to my shea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is brethren said to him, Shall you indeed reign over us? or shall you indeed have domin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us? And they hated him yet the more for his dreams, and for his wo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he dreamed yet another dream, and told it his brethren, and said, Behold, I have dreamed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eam more; and, behold, the sun and the moon and the eleven stars made reverence 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he told it to his father, and to his brethren: and his father rebuked him, and sai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, What is this dream that you have dreamed? Shall I and your mother and your brethren indeed c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Jacob dwelt in the land wherein his father was a stranger, in the land of Cana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bow down ourselves to you to the ear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his brethren envied him; but his father observed the say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his brethren went to feed their father's flock in Shec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Israel said unto Joseph, Do not your brethren feed the flock in Shechem? come, and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nd you unto them. And he said to him, Here am 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he said to him, Go, I pray you, see whether it be well with your brethren, and well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ocks; and bring me word again. So he sent him out of the vale of Hebron, and he came to Shec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a certain man found him, and, behold, he was wandering in the field: and the man asked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 What seek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he said, I seek my brethren: tell me, I pray you, where they feed their floc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se are the generations of Jacob. Joseph, being seventeen years old, was feeding the flock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man said, They are departed behind; for I heard them say, Let us go to Dothan.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seph went after his brethren, and found them in Doth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when they saw him far off, even before he came near unto them, they conspired against him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lay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y said one to another, Behold, this dreamer com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Come now therefore, and let us slay him, and cast him into some pit, and we will say, Some evi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st has devoured him: and we shall see what will become of his dream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Reuben heard it, and he delivered him out of their hands; and said, Let us not kill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Reuben said unto them, Shed no blood, but cast him into this pit that is in the wildernes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lay no hand upon him; that he might rid him out of their hands, to deliver him to his fa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brethren; and the lad was with the sons of Bilhah, and with the sons of Zilpah, his father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it came to pass, when Joseph was come unto his brethren, that they stripped Joseph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coat, his coat of many colours that was on hi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they took him, and cast him into a pit: and the pit was empty, there was no water i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y sat down to eat bread: and they lifted up their eyes and looked, and, behold, a comp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Ishmeelites came from Gilead with their camels bearing spices and balm and myrrh, going to car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down to Egy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Judah said unto his brethren, What profit is it if we slay our brother, and conceal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o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Come, and let us sell him to the Ishmeelites, and let not our hand be upon him; for he is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ves: and Joseph brought unto his father their evil repo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ther and our flesh. And his brethren were cont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n there passed by Midianites merchantmen; and they drew and lifted up Joseph out of the pi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old Joseph to the Ishmeelites for twenty pieces of silver: and they brought Joseph into Egy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Reuben returned unto the pit; and, behold, Joseph was not in the pit; and he rent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lot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he returned unto his brethren, and said, The child is not; and I, where shall I 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they took Joseph's coat, and killed a kid of the goats, and dipped the coat in the bloo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they sent the coat of many colours, and they brought it to their father; and said, This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found: know now whether it be your son's coat or n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he knew it, and said, It is my son's coat; an evil beast has devoured him; Joseph is with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Now Israel loved Joseph more than all his children, because he was the son of his old age: and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ubt rent in pie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Jacob rent his clothes, and put sackcloth upon his loins, and mourned for his son many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all his sons and all his daughters rose up to comfort him; but he refused to be comfort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said, For I will go down into the grave unto my son mourning. Thus his father wept for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the Midianites sold him into Egypt unto Potiphar, an officer of Pharaoh's, and captai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u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de him a coat of many colou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when his brethren saw that their father loved him more than all his brethren, they hated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could not speak peaceably un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2026-06-03T08:41:12Z</dcterms:created>
  <dcterms:modified xsi:type="dcterms:W3CDTF">2026-06-03T08:41:12Z</dcterms:modified>
  <dc:title>ஆதியாகமம் : 37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