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ு ஒரு சொப்பனம் கண்டு, அதைத் தன் சகோதரருக்கு அறிவித்தான்; அதினிமித்தம் அவனை இன்னும் அதிகமாய்ப் பகை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 நோக்கி: நான் கண்ட சொப்பனத்தைக் கேளுங்கள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வயலில் அறுத்த அரிகளைக் கட்டிக்கொண்டிருந்தோம்; அப்பொழுது என்னுடைய அரிக்கட்டு நிமிர்ந்திருந்தது; உங்கள் அரிக்கட்டுகள் என் அரிக்கட்டைச் சுற்றி வணங்கி நின்றத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வயலில் அறுத்த அரிகளைக் கட்டிக்கொண்டிருந்தோம்; அப்பொழுது என்னுடைய அரிக்கட்டு நிமிர்ந்திருந்தது; உங்கள் அரிக்கட்டுகள் என் அரிக்கட்டைச் சுற்றி வணங்கி நின்றத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சகோதரர் அவனைப் பார்த்து: நீ எங்கள்மேல் துரைத்தனம் பண்ணுவாயோ? நீ எங்களை ஆளப்போகிறாயோ? என்று சொல்லி, அவனை அவன் சொப்பனங்களின் நிமித்தமும், அவன் வார்த்தைகளின் நிமித்தமும் இன்னும் அதிகமாய்ப் பகை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சகோதரர் அவனைப் பார்த்து: நீ எங்கள்மேல் துரைத்தனம் பண்ணுவாயோ? நீ எங்களை ஆளப்போகிறாயோ? என்று சொல்லி, அவனை அவன் சொப்பனங்களின் நிமித்தமும், அவன் வார்த்தைகளின் நிமித்தமும் இன்னும் அதிகமாய்ப் பகை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வேறொரு சொப்பனம் கண்டு, தன் சகோதரரை நோக்கி: நான் இன்னும் ஒரு சொப்பனத்தைக் கண்டேன்; சூரியனும் சந்திரனும் பதினொரு நட்சத்திரங்களும் என்னை வணங்கினத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வேறொரு சொப்பனம் கண்டு, தன் சகோதரரை நோக்கி: நான் இன்னும் ஒரு சொப்பனத்தைக் கண்டேன்; சூரியனும் சந்திரனும் பதினொரு நட்சத்திரங்களும் என்னை வணங்கினது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 அவன் தன் தகப்பனுக்கும் தன் சகோதரருக்கும் சொன்னபோது, அவன் தகப்பன் அவனைப் பார்த்து: நீ கண்ட இந்தச் சொப்பனம் என்ன? நானும் உன் தாயாரும் உன் சகோதரரும் தரைமட்டும் குனிந்து உன்னை வணங்க வருவோமோ? என்று அவனைக் கடிந்துகொண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 அவன் தன் தகப்பனுக்கும் தன் சகோதரருக்கும் சொன்னபோது, அவன் தகப்பன் அவனைப் பார்த்து: நீ கண்ட இந்தச் சொப்பனம் என்ன? நானும் உன் தாயாரும் உன் சகோதரரும் தரைமட்டும் குனிந்து உன்னை வணங்க வருவோமோ? என்று அவனைக் கடிந்து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தகப்பன் தங்கியிருந்த கானான் தேசத்திலே குடிய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 அவன் தன் தகப்பனுக்கும் தன் சகோதரருக்கும் சொன்னபோது, அவன் தகப்பன் அவனைப் பார்த்து: நீ கண்ட இந்தச் சொப்பனம் என்ன? நானும் உன் தாயாரும் உன் சகோதரரும் தரைமட்டும் குனிந்து உன்னை வணங்க வருவோமோ? என்று அவனைக் கடிந்து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சகோதரர் அவன்மேல் பொறாமை கொண்டார்கள்; அவன் தகப்பனோ அவன் சொன்னதை மனதிலே வைத்துக்கொண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ன் சகோதரர் சீகேமிலே தங்கள் தகப்பனுடைய ஆடுகளை மேய்க்கப் போ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யோசேப்பை நோக்கி: உன் சகோதரர் சீகேமிலே ஆடுகளை மேய்க்கிறார்கள் அல்லவா? உன்னை அவர்களிடத்தில் அனுப்பப்போகிறேன், வா என்றான். அவன்: இதோ, போ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ரவேல் யோசேப்பை நோக்கி: உன் சகோதரர் சீகேமிலே ஆடுகளை மேய்க்கிறார்கள் அல்லவா? உன்னை அவர்களிடத்தில் அனுப்பப்போகிறேன், வா என்றான். அவன்: இதோ, போகிற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ீ போய், உன் சகோதரருடைய ேமம் எப்படி என்றும், ஆடுகள் எப்படி இருக்கிறது என்றும் பார்த்து, எனக்கு மறுசெய்தி கொண்டுவா என்று அவனுக்குச் சொல்லி, எபிரோன் பள்ளத்தாக்கிலே இருந்து அவனை அனுப்பினான்; அந்தப்படியே அவன் சீகேமுக்குப் 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நீ போய், உன் சகோதரருடைய ேமம் எப்படி என்றும், ஆடுகள் எப்படி இருக்கிறது என்றும் பார்த்து, எனக்கு மறுசெய்தி கொண்டுவா என்று அவனுக்குச் சொல்லி, எபிரோன் பள்ளத்தாக்கிலே இருந்து அவனை அனுப்பினான்; அந்தப்படியே அவன் சீகேமுக்குப் போ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ஒரு மனிதன் அவன் வெளியிலே வழிதப்பித் திரிகிறதைக்கண்டு, என்ன தேடுகிறாய்? என்று அவனைக் கே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என் சகோதரரைத் தேடுகிறேன், அவர்கள் எங்கே ஆடு மேய்க்கிறார்கள், சொல்ல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என் சகோதரரைத் தேடுகிறேன், அவர்கள் எங்கே ஆடு மேய்க்கிறார்கள், சொல்ல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டைய சந்ததியின் வரலாறு: யோசேப்பு பதினேழு வயதிலே தன் சகோதரருடனே ஆடுகளை மேய்த்துக்கொண்டிருந்தான்; அந்த இளைஞன் பில்காள் சில்பாள் என்னும் தன் தகப்பனுடைய மறுமனையாட்டிகளின் குமாரரோடே இருந்து, அவர்களுடைய துன்மார்க்கத்தைத் தன் தகப்பனுக்குச் சொல்லிவருவ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னிதன்: அவர்கள் இவ்விடத்திலிருந்து போய்விட்டார்கள், தோத்தானுக்குப் போவோம் என்று அவர்கள் சொல்லக்கேட்டேன் என்றான்; அப்பொழுது யோசேப்பு தன் சகோதரரைத் தொடர்ந்துபோய், அவர்களைத் தோத்தானிலே கண்டுபிட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னிதன்: அவர்கள் இவ்விடத்திலிருந்து போய்விட்டார்கள், தோத்தானுக்குப் போவோம் என்று அவர்கள் சொல்லக்கேட்டேன் என்றான்; அப்பொழுது யோசேப்பு தன் சகோதரரைத் தொடர்ந்துபோய், அவர்களைத் தோத்தானிலே கண்டுபிட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ுடைய குமாரர் குமாரத்திகள் எல்லாரும் அவனுக்கு ஆறுதல் சொல்லவந்து நின்றார்கள்; ஆனாலும் அவன் ஆறுதலுக்கு இடங்கொடாமல், நான் துக்கத்தோடே என் குமாரனிடத்தில் பாதாளத்தில் இறங்குவேன் என்றான். இவ்விதமாய் அவனுடைய தகப்பன் அவனுக்காக அழுதுகொண்ட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ுடைய குமாரர் குமாரத்திகள் எல்லாரும் அவனுக்கு ஆறுதல் சொல்லவந்து நின்றார்கள்; ஆனாலும் அவன் ஆறுதலுக்கு இடங்கொடாமல், நான் துக்கத்தோடே என் குமாரனிடத்தில் பாதாளத்தில் இறங்குவேன் என்றான். இவ்விதமாய் அவனுடைய தகப்பன் அவனுக்காக அழுதுகொண்ட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ுடைய குமாரர் குமாரத்திகள் எல்லாரும் அவனுக்கு ஆறுதல் சொல்லவந்து நின்றார்கள்; ஆனாலும் அவன் ஆறுதலுக்கு இடங்கொடாமல், நான் துக்கத்தோடே என் குமாரனிடத்தில் பாதாளத்தில் இறங்குவேன் என்றான். இவ்விதமாய் அவனுடைய தகப்பன் அவனுக்காக அழுதுகொண்ட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வனைத் தூரத்தில் வரக்கண்டு, அவன் தங்களுக்குச் சமீபமாய் வருமுன்னே, அவனைக் கொலைசெய்யும்படி சதியோசனைபண்ண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வனைத் தூரத்தில் வரக்கண்டு, அவன் தங்களுக்குச் சமீபமாய் வருமுன்னே, அவனைக் கொலைசெய்யும்படி சதியோசனைபண்ண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ரை ஒருவர் நோக்கி: இதோ, சொப்பனக்காரன் வருகிறான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மீதியானியர் யோசேப்பை எகிப்திலே பார்வோனின் பிரதானியும் தலையாரிகளுக்கு அதிபதியுமாகிய போத்திபார் என்பவனிடத்தில் விற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மீதியானியர் யோசேப்பை எகிப்திலே பார்வோனின் பிரதானியும் தலையாரிகளுக்கு அதிபதியுமாகிய போத்திபார் என்பவனிடத்தில் விற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டைய சந்ததியின் வரலாறு: யோசேப்பு பதினேழு வயதிலே தன் சகோதரருடனே ஆடுகளை மேய்த்துக்கொண்டிருந்தான்; அந்த இளைஞன் பில்காள் சில்பாள் என்னும் தன் தகப்பனுடைய மறுமனையாட்டிகளின் குமாரரோடே இருந்து, அவர்களுடைய துன்மார்க்கத்தைத் தன் தகப்பனுக்குச் சொல்லிவருவ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ம் அவனைக் கொன்று, இந்தக் குழிகள் ஒன்றிலே அவனைப் போட்டு, ஒரு துஷ்டமிருகம் அவனைப் பட்சித்தது என்று சொல்லுவோம் வாருங்கள்; அவனுடைய சொப்பனங்கள் எப்படி முடியும் பார்ப்போ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ம் அவனைக் கொன்று, இந்தக் குழிகள் ஒன்றிலே அவனைப் போட்டு, ஒரு துஷ்டமிருகம் அவனைப் பட்சித்தது என்று சொல்லுவோம் வாருங்கள்; அவனுடைய சொப்பனங்கள் எப்படி முடியும் பார்ப்போ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ூபன் அதைக் கேட்டு, அவனை அவர்கள் கைக்குத் தப்புவித்து, அவனை அவன் தகப்பனிடத்துக்குத் திரும்பவும் கொண்டுபோக மனதுள்ளவனாய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ை நோக்கி: அவனைக் கொல்ல வேண்டாம், நீங்கள் இரத்தம் சிந்தலாகாது; நீங்கள் அவன்மேல் கை வையாமல், அவனை வனாந்தரத்திலுள்ள இந்தக் குழியிலே போட்டுவிடுங்கள் என்று சொல்லி, இவ்விதமாய் ரூபன் அவனை அவர்கள் கைக்குத் தப்புவ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ை நோக்கி: அவனைக் கொல்ல வேண்டாம், நீங்கள் இரத்தம் சிந்தலாகாது; நீங்கள் அவன்மேல் கை வையாமல், அவனை வனாந்தரத்திலுள்ள இந்தக் குழியிலே போட்டுவிடுங்கள் என்று சொல்லி, இவ்விதமாய் ரூபன் அவனை அவர்கள் கைக்குத் தப்புவ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ன் சகோதரரிடத்தில் சேர்ந்தபோது, யோசேப்பு உடுத்திக்கொண்டிருந்த பலவருண அங்கியை அவர்கள் கழற்ற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ன் சகோதரரிடத்தில் சேர்ந்தபோது, யோசேப்பு உடுத்திக்கொண்டிருந்த பலவருண அங்கியை அவர்கள் கழற்ற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ை எடுத்து, அந்தக் குழியிலே போட்டார்கள்; அது தண்ணீரில்லாத வெறுங்குழிய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போஜனஞ்செய்யும்படி உட்கார்ந்தார்கள்; அவர்கள் தங்கள் கண்களை ஏறெடுக்கும்போது, இதோ, கீலேயாத்திலிருந்து வருகிற இஸ்மவேலருடைய கூட்டத்தைக் கண்டார்கள்; அவர்கள் எகிப்துக்குக் கொண்டுபோகும்படி கந்தவர்க்கங்களையும் பிசின் தைலத்தையும் வெள்ளைப்போளத்தையும் ஒட்டகங்கள்மேல் ஏற்றிக்கொண்டு வ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போஜனஞ்செய்யும்படி உட்கார்ந்தார்கள்; அவர்கள் தங்கள் கண்களை ஏறெடுக்கும்போது, இதோ, கீலேயாத்திலிருந்து வருகிற இஸ்மவேலருடைய கூட்டத்தைக் கண்டார்கள்; அவர்கள் எகிப்துக்குக் கொண்டுபோகும்படி கந்தவர்க்கங்களையும் பிசின் தைலத்தையும் வெள்ளைப்போளத்தையும் ஒட்டகங்கள்மேல் ஏற்றிக்கொண்டு வ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டைய சந்ததியின் வரலாறு: யோசேப்பு பதினேழு வயதிலே தன் சகோதரருடனே ஆடுகளை மேய்த்துக்கொண்டிருந்தான்; அந்த இளைஞன் பில்காள் சில்பாள் என்னும் தன் தகப்பனுடைய மறுமனையாட்டிகளின் குமாரரோடே இருந்து, அவர்களுடைய துன்மார்க்கத்தைத் தன் தகப்பனுக்குச் சொல்லிவருவ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யூதா தன் சகோதரரை நோக்கி: நாம் நம் சகோதரனைக் கொன்று, அவன் இரத்தத்தை மறைப்பதினால் லாபம் என்ன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ை இந்த இஸ்மவேலருக்கு விற்றுப்போடுவோம் வாருங்கள்; நமது கை அவன்மேல் படாதிருப்பதாக; அவன் நம்முடைய சகோதரனும் நம்முடைய மாம்சமுமாய் இருக்கிறானே என்றான். அவன் சகோதரர் அவன் சொல்லுக்கு இணங்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ை இந்த இஸ்மவேலருக்கு விற்றுப்போடுவோம் வாருங்கள்; நமது கை அவன்மேல் படாதிருப்பதாக; அவன் நம்முடைய சகோதரனும் நம்முடைய மாம்சமுமாய் இருக்கிறானே என்றான். அவன் சகோதரர் அவன் சொல்லுக்கு இணங்க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ை இந்த இஸ்மவேலருக்கு விற்றுப்போடுவோம் வாருங்கள்; நமது கை அவன்மேல் படாதிருப்பதாக; அவன் நம்முடைய சகோதரனும் நம்முடைய மாம்சமுமாய் இருக்கிறானே என்றான். அவன் சகோதரர் அவன் சொல்லுக்கு இணங்க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வர்த்தகரான மீதியானியர் கடந்துபோகிறபோது, அவர்கள் யோசேப்பை அந்தக் குழியிலிருந்து தூக்கியெடுத்து, அவனை இஸ்மவேலர் கையில் இருபது வெள்ளிக்காசுக்கு விற்றுப்போட்டார்கள். அவர்கள் யோசேப்பை எகிப்துக்குக் கொண்டுபோ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வர்த்தகரான மீதியானியர் கடந்துபோகிறபோது, அவர்கள் யோசேப்பை அந்தக் குழியிலிருந்து தூக்கியெடுத்து, அவனை இஸ்மவேலர் கையில் இருபது வெள்ளிக்காசுக்கு விற்றுப்போட்டார்கள். அவர்கள் யோசேப்பை எகிப்துக்குக் கொண்டுபோ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, ரூபன் அந்தக் குழியினிடத்துக்குத் திரும்பிப்போனபோது, யோசேப்பு குழியில் இல்லையென்று கண்டு, தன் வஸ்திரங்களைக் கிழித்துக்கொண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ன் சகோதரரிடத்துக்குத் திரும்பி வந்து: இளைஞன் இல்லையே, ஐயோ! நான் எங்கே போவேன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யோசேப்பின் அங்கியை எடுத்து, ஒரு வெள்ளாட்டுக் கடாவை அடித்து, அந்த அங்கியை இரத்தத்திலே தோய்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 வருணமான அந்த அங்கியைத் தங்கள் தகப்பனிடத்துக்கு அனுப்பி: இதை நாங்கள் கண்டெடுத்தோம், இது உம்முடைய குமாரன் அங்கியோ, அல்லவோ பாரும் என்று சொல்லச்சொன்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ுதிர்வயதிலே யோசேப்புத் தனக்குப் பிறந்ததினால், இஸ்ரவேல் தன் குமாரர் எல்லாரிலும் அவனை அதிகமாய் நேசித்து, அவனுக்குப் பலவருணமான அங்கியைச் செய்வித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 வருணமான அந்த அங்கியைத் தங்கள் தகப்பனிடத்துக்கு அனுப்பி: இதை நாங்கள் கண்டெடுத்தோம், இது உம்முடைய குமாரன் அங்கியோ, அல்லவோ பாரும் என்று சொல்லச்சொன்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அதைக் கண்டு, இது என் குமாரனுடைய அங்கிதான், ஒரு துஷ்டமிருகம் அவனைப் பட்சித்துப் போட்டது, யோசேப்பு பீறுண்டுபோனான் என்று புலம்ப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அதைக் கண்டு, இது என் குமாரனுடைய அங்கிதான், ஒரு துஷ்டமிருகம் அவனைப் பட்சித்துப் போட்டது, யோசேப்பு பீறுண்டுபோனான் என்று புலம்ப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ன் வஸ்திரங்களைக் கிழித்து, தன் அரையில் இரட்டுக் கட்டிக்கொண்டு, அநேகநாள் தன் குமாரனுக்காகத் துக்கித்துக்கொண்டிருந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ன் வஸ்திரங்களைக் கிழித்து, தன் அரையில் இரட்டுக் கட்டிக்கொண்டு, அநேகநாள் தன் குமாரனுக்காகத் துக்கித்துக்கொண்ட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ுதிர்வயதிலே யோசேப்புத் தனக்குப் பிறந்ததினால், இஸ்ரவேல் தன் குமாரர் எல்லாரிலும் அவனை அதிகமாய் நேசித்து, அவனுக்குப் பலவருணமான அங்கியைச் செய்வி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டைய சகோதரர் எல்லாரிலும் அவனைத் தங்கள் தகப்பன் அதிகமாய் நேசிக்கிறதை அவன் சகோதரர் கண்டபோது, அவனோடே பட்சமாய்ப் பேசாமல் அவனைப் பகை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டைய சகோதரர் எல்லாரிலும் அவனைத் தங்கள் தகப்பன் அதிகமாய் நேசிக்கிறதை அவன் சகோதரர் கண்டபோது, அவனோடே பட்சமாய்ப் பேசாமல் அவனைப் பகை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ूसुफ ने एक स्वप्न देखा, और अपने भाइयों से उसका वर्णन किया: तब वे उससे और भी द्वेष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उसने उन से कहा, जो स्वप्न मैं ने देखा है, सो सुन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म लोग खेत में पूले बान्ध रहे हैं, और क्या देखता हूं कि मेरा पूला उठ कर सीधा खड़ा हो गया;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पूलों ने मेरे पूले को चारों तरफ से घेर लिया और उसे दण्डव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सके भाइयों ने उससे कहा, क्या सचमुच तू हमारे ऊपर राज्य करेगा? वा सचमुच तू हम पर प्रभुता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 वे उसके स्वप्नों और उसकी बातों के कारण उससे और भी अधिक बैर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उसने एक और स्वप्न देखा, और अपने भाइयों से उसका भी यों वर्णन किया, कि सुनो, मैं ने एक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प्न देखा है, कि सूर्य और चन्द्रमा, और ग्यारह तारे मुझे दण्डवत कर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स्वप्न उसने अपने पिता, और भाइयों से वर्णन किया: तब उसके पिता ने उसको दपट के कहा, यह कै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प्न है जो तू ने देखा है? क्या सचमुच मैं और तेरी माता और तेरे भाई सब जा कर तेरे आगे भूमि पर गि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ाकूब तो कनान देश में रहता था, जहां उसका पिता परदेशी हो कर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ण्डवत करे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के भाई तो उससे डाह करते थे; पर उसके पिता ने उसके उस वचन को स्मरण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उसके भाई अपने पिता की भेड़-बकरियों को चराने के लिये शकेम क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इस्राएल ने यूसुफ से कहा, तेरे भाई तो शकेम ही में भेड़-बकरी चरा रहें होंगे, सो जा, मैं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े पास भेजता हूं। उसने उससे कहा जो आज्ञा मैं हाजिर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ने उससे कहा, जा, अपने भाइयों और भेड़-बकरियों का हाल देख आ कि वे कुशल से तो हैं, फिर मेर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चार ले आ। सो उसने उसको हेब्रोन की तराई में विदा कर दिया, और वह शकेम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किसी मनुष्य ने उसको मैदान में इधर उधर भटकते हुए पाकर उससे पूछा, तू क्या ढूंढ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ने कहा, मैं तो अपने भाइयों को ढूंढता हूं: कृपा कर मुझे बता, कि वे भेड़-बकरियों को कहां चरा र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ाकूब के वंश का वृत्तान्त यह है: कि यूसुफ सतरह वर्ष का हो कर भाइयों के संग भेड़-बकरि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 मनुष्य ने कहा, वे तो यहां से चले गए हैं: और मैं ने उन को यह कहते सुना, कि आओ, हम दोता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ें। सो यूसुफ अपने भाइयों के पास चला, और उन्हें दोतान में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सके सब बेटे-बेटियों ने उसको शान्ति देने का यत्न किया; पर उसको शान्ति न मिली; और वह यही क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ा, मैं तो विलाप करता हुआ अपने पुत्र के पास अधोलोक में उतर जाऊंगा। इस प्रकार उसका पिता उस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ता ही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्योंही उन्होंने उसे दूर से आते देखा, तो उसके निकट आने के पहिले ही उसे मार डालने की युक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े आपस में कहने लगे, देखो, वह स्वप्न देखनेहारा आ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मिद्यानियों ने यूसुफ को मिस्र में ले जा कर पोतीपर नाम, फिरौन के एक हाकिम, और जल्लाद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धान, के हाथ बेच डा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ाता था; और वह लड़का अपने पिता की पत्नी बिल्हा, और जिल्पा के पुत्रों के संग रहा करता था: और उन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आओ, हम उसको घात करके किसी गड़हे में डाल दें, और यह कह देंगे, कि कोई दुष्ट पशु उसको ख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हम देखेंगे कि उसके स्वप्नों का क्या फल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ह सुनके रूबेन ने उसको उनके हाथ से बचाने की मनसा से कहा, हम उसको प्राण से तो न मा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फिर रूबेन ने उन से कहा, लोहू मत बहाओ, उसको जंगल के इस गड़हे में डाल दो, और उस पर हाथ मत उठाओ।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उनके हाथ से छुड़ाकर पिता के पास फिर पहुंचाना चाह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ो ऐसा हुआ, कि जब यूसुफ अपने भाइयों के पास पहुंचा तब उन्हों ने उसका रंगबिरंगा अंगरखा, जिसे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े हुए था, उतार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यूसुफ को उठा कर गड़हे में डाल दिया: वह गड़हा तो सूखा था और उस में कुछ जल 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वे रोटी खाने को बैठ गए: और आंखे उठा कर क्या देखा, कि इश्माएलियों का एक दल ऊंटो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गन्धद्रव्य, बलसान, और गन्धरस लादे हुए, गिलाद से मिस्र को चला जा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राईयों का समाचार अपने पिता के पास पहुंचाया करता थ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यहूदा ने अपने भाइयों से कहा, अपने भाई को घात करने और उसका खून छिपाने से क्या लाभ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आओ, हम उसे इश्माएलियों के हाथ बेच डालें, और अपना हाथ उस पर न उठाएं, क्योंकि वह हमारा भाई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ी हड्डी और मांस है, सो उसके भाइयों ने उसकी बात मान ली। तब मिद्यानी व्यापारी उधर से होकर उन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सो यूसुफ के भाइयों ने उसको उस गड़हे में से खींच के बाहर निकाला, और इश्माएलियों के हाथ चांद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ीस टुकड़ों में बेच दिया: और वे यूसुफ को मिस्र में 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रूबेन ने गड़हे पर लौटकर क्या देखा, कि यूसुफ गड़हे में नहीं हैं; सो उसने अपने वस्त्र फा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अपने भाइयों के पास लौटकर कहने लगा, कि लड़का तो नहीं हैं; अब मैं किधर जाऊ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तब उन्होंने यूसुफ का अंगरखा लिया, और एक बकरे को मार के उसके लोहू में उसे डुब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उन्होंने उस रंग बिरंगे अंगरखे को अपने पिता के पास भेज कर कहला दिया; कि यह हम को मिला है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इस्राएल अपने सब पुत्रों से बढ़के यूसुफ से प्रीति रखता था, क्योंकि वह उसके बुढ़ापे का पुत्र थ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कर पहिचान ले, कि यह तेरे पुत्र का अंगरखा है कि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उसने उसको पहिचान लिया, और कहा, हां यह मेरे ही पुत्र का अंगरखा है; किसी दुष्ट पशु ने उसको खा ल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नि:सन्देह यूसुफ फाड़ डाल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याकूब ने अपने वस्त्र फाड़े और कमर में टाट लपेटा, और अपने पुत्र के लिये बहुत दिनों तक विल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ने उसके लिये रंग बिरंगा अंगरखा बनव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सो जब उसके भाईयों ने देखा, कि हमारा पिता हम सब भाइयों से अधिक उसी से प्रीति रखता है, तब वे उस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र करने लगे और उसके साथ ठीक तौर से बात भी नहीं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2026-08-02T23:27:54Z</dcterms:created>
  <dcterms:modified xsi:type="dcterms:W3CDTF">2026-08-02T23:27:54Z</dcterms:modified>
  <dc:title>ஆதியாகமம்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