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ிந்தைதனில் தூய்மை செயலாற்ற இலட்ச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ன்னவன் எந்தனுக்கும் சிலுவையினால் வ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 அற்புதம் நடந்த கதை மிக ஆச்சர்யம் ஆச்சர்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ங்களில் எல்லாம் சிறந்த ஆச்சர்ய அற்பு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டத்தியவர் தேவன் நடந்ததென் உள்ள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வும் முடியவில்லை அனுபவம் புதுமைய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ெய்வீக அன்பிது பேரின்பம் த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வரிக்க முடியாத விளைவுகளைச் செய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ிறிஸ்துவின் ஆளுகை கிருபையினால் வ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ியை வழி பெற்றிட மலிவுப் பொருள் அல்ல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2026-07-30T13:14:38Z</dcterms:created>
  <dcterms:modified xsi:type="dcterms:W3CDTF">2026-07-30T13:14:38Z</dcterms:modified>
  <dc:title>துதிப் பாடல்கள் : 46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