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 சுற்றிக்கொண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 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்வதங்களின் அடிவாரங்கள் பரியந்தமும் இறங்கினேன்; பூமியின் தாழ்ப்பாள்கள் என்றென்றைக்கும் என்னை அடைக்கிறதாயிருந்தது; ஆனாலும் என் தேவனாகிய கர்த்தாவே, நீர் என் பிராணனை அழிவுக்குத் தப்புவித்தீ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 ஆலயத்திலே உம்மிடத்தில் வந்து சேர்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 ஆத்துமா என்னில் தொய்ந்துபோகையில் கர்த்தரை நினைத்தேன்; அப்பொழுது என் விண்ணப்பம் உமது பரிசுத்த ஆலயத்திலே உம்மிடத்தில் வந்து சேர்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ொய்யான மாயையைப் பற்றிக்கொள்ளுகிறவர்கள் தங்களுக்கு வரும் கிருபையைப் போக்கடி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வெனில் துதியின் சத்தத்தோடே உமக்குப் பலியிடுவேன்; நான் பண்ணின பொருத்தனையைச் செலுத்துவேன்; இரட்சிப்பு கர்த்தருடையது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ோவெனில் துதியின் சத்தத்தோடே உமக்குப் பலியிடுவேன்; நான் பண்ணின பொருத்தனையைச் செலுத்துவேன்; இரட்சிப்பு கர்த்தருடையது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மீனுக்குக் கட்டளையிட்டார், அது யோனாவைக் கரையிலே கக்கிவி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மீனின் வயிற்றிலிருந்து யோனா தன் தேவனாகிய கர்த்தரை நோக்கி விண்ணப்பம்பண்ண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 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நெருக்கத்தில் நான் கர்த்தரை நோக்கிக் கூப்பிட்டேன்; அவர் எனக்கு உத்தரவு அருளினார்; நான் பாதாளத்தின் வயிற்றிலிருந்து கூக்குரலிட்டேன், நீர் என் சத்தத்தைக் கேட்டீ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த்தின் நடுமையமாகிய ஆழத்திலே நீர் என்னைத் தள்ளிவிட்டீர்; நீரோட்டம் என்னைச் சூழ்ந்துகொண்டது; உம்முடைய வெள்ளங்களும் அலைகளும் எல்லாம் என்மேல் புரண்ட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முத்திரத்தின் நடுமையமாகிய ஆழத்திலே நீர் என்னைத் தள்ளிவிட்டீர்; நீரோட்டம் என்னைச் சூழ்ந்துகொண்டது; உம்முடைய வெள்ளங்களும் அலைகளும் எல்லாம் என்மேல் புரண்ட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மது கண்களுக்கு எதிரே இராதபடிக்குத் தள்ளப்பட்டேன்; ஆகிலும் இன்னமும் உம்முடைய பரிசுத்த ஆலயத்தை நோக்குவேன் என்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மது கண்களுக்கு எதிரே இராதபடிக்குத் தள்ளப்பட்டேன்; ஆகிலும் இன்னமும் உம்முடைய பரிசுத்த ஆலயத்தை நோக்குவேன் என்ற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ண்ணீர்கள் பிராணபரியந்தம் என்னை நெருக்கினது; ஆழி என்னைச்சூழ்ந்தது; கடற்பாசி என் தலையைச் சுற்றிக்கொண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ಲೆಯನ್ನು ಸುತ್ತಿಕೊಂಡ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ಬೆಟ್ಟಗಳ ಬುಡದ ತನಕ ಇಳಿದು ಹೋದೆನು; ಭೂಮಿಯ ಅಡ್ಡದಂಡೆಗಳು ನಿತ್ಯವಾಗಿ ನನ್ನ ಸುತ್ತಲಿ ದ್ದವು; ಆದಾಗ್ಯೂ ಓ ದೇವರ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ಕರ್ತನೇ, ನೀನು ನನ್ನ ಪ್ರಾಣವನ್ನು ನಾಶನದೊಳಗಿಂದ ಎಬ್ಬಿಸ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ನ್ನ ಪ್ರಾಣವು ನನ್ನಲ್ಲಿ ಕುಂದಿಹೋದಾಗ ಕರ್ತನನ್ನು ಜ್ಞಾಪಕ ಮಾಡಿಕೊಂಡೆನು; ನನ್ನ ಪ್ರಾರ್ಥನೆಯು ನಿನ್ನ ಬಳಿಗೆ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 ಮಂದಿರದೊಳಗೆ ಬಂ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ಸುಳ್ಳಾದ ವ್ಯರ್ಥತ್ವಗಳನ್ನು ಅನುಸರಿಸುವವರು ತಮ್ಮ ಸ್ವಂತ ಕರುಣೆಯನ್ನು ಮರೆತು ಬಿಡ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ದರೆ ನಾನು ಸ್ತೋತ್ರದ ಸ್ವರದಿಂದ ನಿನಗೆ ಬಲಿಅರ್ಪಿಸು ವೆನು; ನಾನು ಮಾಡಿದ ಪ್ರಮಾಣವನ್ನು ತೀರಿಸುವೆನು; ರಕ್ಷಣ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ದೇ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ಕರ್ತನು ಆ ವಿಾನಿಗೆ ಹೇಳಿದ್ದರಿಂದ ಅದು ಯೋನನನ್ನು ಒಣ ಭೂಮಿಯ ಮೇಲೆ ಕಾರಿಬಿ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ಯೋನನು ವಿಾನಿನ ಹೊಟ್ಟೆಯೊಳಗಿಂದ ತನ್ನ ದೇವರಾದ ಕರ್ತನಿಗೆ ಪ್ರಾರ್ಥನೆ ಮ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ನಾನು ನನ್ನ ವ್ಯಥೆಯ ದೆಸೆಯಿಂದ ಕರ್ತನಿಗೆ ಮೊರೆಯಿಟ್ಟೆನು; ಆತನು ನನ್ನ ಕೂಗನ್ನು ಕೇಳಿದನು; ನರಕದ ಹೊಟ್ಟೆ ಯೊ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ಕೂಗಿದೆನು, ಆಗ ನನ್ನ ಶಬ್ದವನ್ನು ನೀನು ಕೇಳಿದ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ನ್ನನ್ನು ನೀನು ಅಗಾಧದಲ್ಲಿಯೂ ಸಮುದ್ರಗಳ ಮಧ್ಯದಲ್ಲಿಯೂ ಹಾಕಿದಿ; ಪ್ರವಾಹಗಳು ನನ್ನನ್ನು ಸುತ್ತಿಕೊಂಡವು; ನಿ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ಅಲೆಗಳೂ ನಿನ್ನ ತೆರೆಗಳೂ ನನ್ನ ಮೇಲೆ ದಾಟಿಹೋ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ನಾನು ಹೇಳಿದ್ದು--ನಿನ್ನ ಕಣ್ಣುಗಳ ಎದುರಿನಿಂದ ಹೊರಗೆ ಹಾಕಲ್ಪಟ್ಟಿದ್ದೇನೆ; ಆದಾಗ್ಯೂ ನಾನು ನಿನ್ನ ಪರಿ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ಂದಿರದ ಕಡೆಗೆ ತಿರುಗಿ ನೋ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ೀರು ಗಳು ಪ್ರಾಣದ ಮಟ್ಟಿಗೂ ನನ್ನನ್ನು ಸುತ್ತಿಕೊಂಡವು; ಅಗಾಧವು ನನ್ನನ್ನು ಸುತ್ತಲೂ ಮುಚ್ಚಿಕೊಂಡಿತು; ಆಪುಗಳು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ೋನನ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2026-09-07T01:00:25Z</dcterms:created>
  <dcterms:modified xsi:type="dcterms:W3CDTF">2026-09-07T01:00:25Z</dcterms:modified>
  <dc:title>ಯೋನನು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