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 ஜனமே மோவாபின் ராஜாவாகிய பாலாக் பண்ணின யோசனை இன்னதென்றும் பேயோரின் குமாரனான பிலேயாம் அவனுக்குப் பிரதியுத்தரமாகச் சொன்னது இன்னதென்றும், சித்தீம் தொடங்கி கில்கால்மட்டும் நடந்தது இன்னதென்றும் நீ கர்த்தருடைய நீதிகளை அறிந்துகொள்ளும்படி நினைத்துக்கொ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 ஜனமே மோவாபின் ராஜாவாகிய பாலாக் பண்ணின யோசனை இன்னதென்றும் பேயோரின் குமாரனான பிலேயாம் அவனுக்குப் பிரதியுத்தரமாகச் சொன்னது இன்னதென்றும், சித்தீம் தொடங்கி கில்கால்மட்டும் நடந்தது இன்னதென்றும் நீ கர்த்தருடைய நீதிகளை அறிந்துகொள்ளும்படி நினைத்துக்கொ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ஜனத்தைக்கொண்டு நான் கர்த்தருடைய சந்நிதியில் வந்து, உன்னதமான தேவனுக்கு முன்பாகப் பணிந்துகொள்வேன்? தகனபலிகளைக்கொண்டும், ஒரு வயது கன்றுக்குட்டிகளைக்கொண்டும் அவர் சந்நிதியில் வரவேண்டுமோ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ஜனத்தைக்கொண்டு நான் கர்த்தருடைய சந்நிதியில் வந்து, உன்னதமான தேவனுக்கு முன்பாகப் பணிந்துகொள்வேன்? தகனபலிகளைக்கொண்டும், ஒரு வயது கன்றுக்குட்டிகளைக்கொண்டும் அவர் சந்நிதியில் வரவேண்டுமோ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யிரங்களான ஆட்டுக்கடாக்களின்பேரிலும், எண்ணெயாய் ஓடுகிற பதினாயிரங்களான ஆறுகளின்பேரிலும் கர்த்தர் பிரியமாயிருப்பாரோ? என் அக்கிரமத்தைப் போக்க என் முதற் பேறானவனையும், என் ஆத்துமாவின் பாவத்தைப் போக்க என் கர்ப்பக்கனியையும் கொடுக்கவேண்டுமோ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யிரங்களான ஆட்டுக்கடாக்களின்பேரிலும், எண்ணெயாய் ஓடுகிற பதினாயிரங்களான ஆறுகளின்பேரிலும் கர்த்தர் பிரியமாயிருப்பாரோ? என் அக்கிரமத்தைப் போக்க என் முதற் பேறானவனையும், என் ஆத்துமாவின் பாவத்தைப் போக்க என் கர்ப்பக்கனியையும் கொடுக்கவேண்டுமோ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ுஷனே, நன்மை இன்னதென்று அவர் உனக்கு அறிவித்திருக்கிறார்; நியாயஞ்செய்து, இரக்கத்தைச் சிநேகித்து, உன் தேவனுக்கு முன்பாக மனத்தாழ்மையாய் நடப்பதை அல்லாமல் வேறே என்னத்தைக் கர்த்தர் உன்னிடத்தில் கேட்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ுஷனே, நன்மை இன்னதென்று அவர் உனக்கு அறிவித்திருக்கிறார்; நியாயஞ்செய்து, இரக்கத்தைச் சிநேகித்து, உன் தேவனுக்கு முன்பாக மனத்தாழ்மையாய் நடப்பதை அல்லாமல் வேறே என்னத்தைக் கர்த்தர் உன்னிடத்தில் கேட்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ுடைய சத்தம் நகரத்தை நோக்கிக் கூப்பிடுகிறது; ஞானமுள்ளவன் உம்முடைய நாமத்தை மதிப்பான்; மிலாற்றிற்கும் அதை நேமித்தவருக்கும் செவிகொடுங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ுடைய சத்தம் நகரத்தை நோக்கிக் கூப்பிடுகிறது; ஞானமுள்ளவன் உம்முடைய நாமத்தை மதிப்பான்; மிலாற்றிற்கும் அதை நேமித்தவருக்கும் செவிகொடுங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சொல்லுகிறதைக் கேளுங்கள்; நீ எழுந்து, பர்வதங்களுக்கு முன் உன் வழக்கைச் சொல்; மலைகள் உன் சத்தத்தக் கேட்கக்கடவ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ுன்மார்க்கனுடைய வீட்டிலே துன்மார்க்கத்தினால் சம்பாதித்த பொக்கிஷங்களும், அருவருக்கப்படத்தக்க குறைந்த மரக்காலும் இன்னும் இருக்கிறதல்லவோ?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ுன்மார்க்கனுடைய வீட்டிலே துன்மார்க்கத்தினால் சம்பாதித்த பொக்கிஷங்களும், அருவருக்கப்படத்தக்க குறைந்த மரக்காலும் இன்னும் இருக்கிறதல்லவோ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ள்ளத்தராசும் கள்ளப் படிக்கற்களுள்ள பையும் இருக்கும்போது, அவர்களைச் சுத்தமுள்ளவர்களென்று எண்ணுவேனோ?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ில் ஐசுவரியமுள்ளவர்கள் கொடுமையால் நிறைந்திருக்கிறார்கள்: அவர்களுக்குள் வாசமாயிருக்கிறவர்கள் பொய்பேசுகிறார்கள்; அவர்கள் வாயிலுள்ள நாவு கபடமுள்ள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ில் ஐசுவரியமுள்ளவர்கள் கொடுமையால் நிறைந்திருக்கிறார்கள்: அவர்களுக்குள் வாசமாயிருக்கிறவர்கள் பொய்பேசுகிறார்கள்; அவர்கள் வாயிலுள்ள நாவு கபடமுள்ள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 நான் உன் பாவங்களினிமித்தம் உன்னை அடித்துப் பாழாக்குகிறதினால் உன்னை பலட்சயமாக்குவ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 புசித்தும் திருப்தியடையாதிருப்பாய்; உனக்குள்ளே சோர்வுண்டாகும்; நீ பதனம் பண்ணியும் தப்புவிப்பதில்லை; நீ தப்புவிப்பதையும் பட்டயத்துக்கு ஒப்புக்கொடுப்ப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 புசித்தும் திருப்தியடையாதிருப்பாய்; உனக்குள்ளே சோர்வுண்டாகும்; நீ பதனம் பண்ணியும் தப்புவிப்பதில்லை; நீ தப்புவிப்பதையும் பட்டயத்துக்கு ஒப்புக்கொடுப்ப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விதைத்தும் அறுக்காமற்போவாய்; நீ ஒலிவப்பழங்களையும் திராட்சப்பழங்களையும் ஆலையர்டினபோதிலும், எண்ணெய் பூசிக்கொள்வதுமில்லை இரசம் குடிப்பதுமில்லை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விதைத்தும் அறுக்காமற்போவாய்; நீ ஒலிவப்பழங்களையும் திராட்சப்பழங்களையும் ஆலையர்டினபோதிலும், எண்ணெய் பூசிக்கொள்வதுமில்லை இரசம் குடிப்பதுமி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சொல்லுகிறதைக் கேளுங்கள்; நீ எழுந்து, பர்வதங்களுக்கு முன் உன் வழக்கைச் சொல்; மலைகள் உன் சத்தத்தக் கேட்கக்கடவ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உன்னைப் பாழாகவும் உன் குடிகளை ஈசலிட்டு நிந்திக்கிற நிந்தையாகவும் வைக்கும்படி, உம்ரியினுடைய கட்டளைகளும் ஆகாப் வீட்டாருடைய எல்லாச் செய்கைகளும் கைக்கொள்ளப்பட்டுவருகிறது; அவர்களுடைய ஆலோசனைகளிலே நடக்கிறீர்கள்; ஆகையால் என் ஜனத்தின் நிந்தையைச் சுமப்பீ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உன்னைப் பாழாகவும் உன் குடிகளை ஈசலிட்டு நிந்திக்கிற நிந்தையாகவும் வைக்கும்படி, உம்ரியினுடைய கட்டளைகளும் ஆகாப் வீட்டாருடைய எல்லாச் செய்கைகளும் கைக்கொள்ளப்பட்டுவருகிறது; அவர்களுடைய ஆலோசனைகளிலே நடக்கிறீர்கள்; ஆகையால் என் ஜனத்தின் நிந்தையைச் சுமப்பீ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உன்னைப் பாழாகவும் உன் குடிகளை ஈசலிட்டு நிந்திக்கிற நிந்தையாகவும் வைக்கும்படி, உம்ரியினுடைய கட்டளைகளும் ஆகாப் வீட்டாருடைய எல்லாச் செய்கைகளும் கைக்கொள்ளப்பட்டுவருகிறது; அவர்களுடைய ஆலோசனைகளிலே நடக்கிறீர்கள்; ஆகையால் என் ஜனத்தின் நிந்தையைச் சுமப்பீ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ர்வதங்களே, பூமியின் உறுதியான அஸ்திபாரங்களே கர்த்தருடைய வழக்கைக் கேளுங்கள்; கர்த்தருக்கு அவர் ஜனத்தோடே வழக்கு இருக்கிறது; இஸ்ரவேலோடே அவர் வழக்காடுவ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ர்வதங்களே, பூமியின் உறுதியான அஸ்திபாரங்களே கர்த்தருடைய வழக்கைக் கேளுங்கள்; கர்த்தருக்கு அவர் ஜனத்தோடே வழக்கு இருக்கிறது; இஸ்ரவேலோடே அவர் வழக்காடுவ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ன் ஜனமே, நான் உனக்கு என்ன செய்தேன்? நான் எதினால் உன்னை விசனப்படுத்தினேன் எனக்கு எதிரே உத்தரவு சொல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ன்னை எகிப்து தேசத்திலிருந்து வரப்பண்ணி, அடிமைத்தன வீட்டிலிருந்து உன்னைமீட்டுக்கொண்டு மோசே ஆரோன் மிரியாம் என்பவர்களை உனக்கு முன்பாக அனுப்பின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ன்னை எகிப்து தேசத்திலிருந்து வரப்பண்ணி, அடிமைத்தன வீட்டிலிருந்து உன்னைமீட்டுக்கொண்டு மோசே ஆரோன் மிரியாம் என்பவர்களை உனக்கு முன்பாக அனுப்பின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 ஜனமே மோவாபின் ராஜாவாகிய பாலாக் பண்ணின யோசனை இன்னதென்றும் பேயோரின் குமாரனான பிலேயாம் அவனுக்குப் பிரதியுத்தரமாகச் சொன்னது இன்னதென்றும், சித்தீம் தொடங்கி கில்கால்மட்டும் நடந்தது இன்னதென்றும் நீ கர்த்தருடைய நீதிகளை அறிந்துகொள்ளும்படி நினைத்துக்கொ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ుమారుడైన బిలాము అతనికి ప్రత్యుత్తరముగా చెప్పిన మాటలను షిత్తీము మొదలుకొని గిల్గాలువరకును జరిగ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టిని, మనస్సునకు తెచ్చు కొన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ఏమి తీసికొని వచ్చి నేను యెహోవాను దర్శింతును? ఏమి తీసికొని వచ్చి మహోన్నతుడైన దేవుని సన్నిధ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మస్కారము చేతును? దహనబలులను ఏడాది దూడలను అర్పించి దర్శింతున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​వేలకొలది పొట్టేళ్లును వేలాది నదులంత విస్తారమైన తైలమును ఆయనకు సంతోషము కలుగజేయునా? నా అతిక్రమమునక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ా జ్యేష్ఠపుత్రుని నేనిత్తునా? నా పాపపరిహారమునకై నా గర్భ ఫలమును నేనిత్తున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మనుష్యుడా, యేది ఉత్తమమో అది నీకు తెలియజేయబడియున్నది; న్యాయముగా నడుచుకొను టయు, కనికర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ేమించుటయు, దీనమనస్సుకలిగి నీ దేవుని యెదుట ప్రవర్తించుటయు, ఇంతేగదా యెహోవా నిన్నడుగుచ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ఆలకించుడి; యెహోవా పట్టణమునకు ప్రకటన చేయు చున్నాడు. జ్ఞానముగలవాడు నీ నామమును లక్ష్య పెట్ట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ిక్షనుగూర్చిన వార్తను శిక్షను నిర్ణయించిన వానిని గూర్చిన వార్తను ఆలకించు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యెహోవా సెలవిచ్చు మాట ఆలకించుడినీవువచ్చి పర్వతములను సాక్ష్యముపెట్టి వ్యాజ్యెమాడుము, కొండ లకు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అన్యాయము చేయువారి యిండ్లలో అన్యాయముచేత సంపాదించిన సొత్తులును, చిన్నదిగా చేయబడిన హేయమైన కొల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న్నవిగద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తప్పుత్రాసును తప్పు రాళ్లుగల సంచియు ఉంచుకొని నేను పవిత్రుడను అగుదున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వారిలోని ఐశ్వర్యవంతులు ఎడతెగక బలాత్కారము చేయుదురు, పట్టణస్థులు అబద్ధమాడుదురు, వారి నోటిలో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ాలుక కపటముగా మాటలా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కాబట్టి నీవు బాగు పడకుండ నేను నీ పాపములనుబట్టి నిన్ను పాడుచేసి మొత్తు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నీవు భోజనము చేసినను నీకు తృప్తి కానేరదు, నీ వెప్పుడు పస్తుగానే యుందువు, నీవేమైన తీసికొనిపోయిన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ది నీకుండదు, నీవు భద్రము చేసికొని కొనిపోవుదానిని దోపుడుకు నేనప్పగింత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నీవు విత్తనము విత్తుదువుగాని కొయ్యక యుందువు, ఒలీవపండ్లను ద్రాక్షపండ్లను త్రొక్కుదువు గాని తైల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ూసికొన కయు ద్రాక్షారసము పానముచేయకయు ఉందు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్వరము వినబడనిమ్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ఏలయనగా మీరు ఒమీ నియమించిన కట్టడల నాచ రించుచు, అహాబు ఇంటివారు చేసిన క్రియలన్నిటి ననుస రించు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 యోచనలనుబట్టి నడుచుచున్నారు గనుక నా జనులకు రావలసిన అవమానమును మీరు పొందగా మిమ్మును భీతి పుట్టిం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నులుగాను పట్టణ నివాసులను అపహాస్యాస్పదము గాను చేయబోవ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తన జనులమీద యెహో వాకు వ్యాజ్యెము కలదు, ఆయన ఇశ్రాయేలీయులమీద వ్యాజ్యెమాడుచున్నాడు; నిశ్చలములై భూమ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ునా దులుగా ఉన్న పర్వతములారా, యెహోవా ఆడు వ్యాజ్యెము ఆలకించ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నా జనులారా, నేను మీకేమి చేసితిని? మిమ్ము నేలాగు ఆయాసపరచితిని? అది నాతో చెప్ప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ఐగుప్తు దేశములోనుండి నేను మిమ్మును రప్పించి తిని, దాసగృహములోనుండి మిమ్మును విమోచించితిన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ిమ్మును నడిపించుటకై మోషే అహరోను మిర్యాములను పంపించ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నా జనులారా, యెహోవా నీతి కార్య ములను మీరు గ్రహించునట్లు మోయాబురాజైన బాలాకు యోచించినదానిని బెయో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2026-09-07T02:52:24Z</dcterms:created>
  <dcterms:modified xsi:type="dcterms:W3CDTF">2026-09-07T02:52:24Z</dcterms:modified>
  <dc:title>మీకా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