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ுனித்தோலின் மாம்சம் விருத்தசேதனம்பண்ணப்படாதிருக்கிற நுனித்தோலுள்ள ஆண்பிள்ளையிருந்தால், அந்த ஆத்துமா என் உடன்படிக்கையை மீறினபடியால், தன் ஜனத்தில் இராதபடிக்கு அறுப்புண்டுபோவான்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ுனித்தோலின் மாம்சம் விருத்தசேதனம்பண்ணப்படாதிருக்கிற நுனித்தோலுள்ள ஆண்பிள்ளையிருந்தால், அந்த ஆத்துமா என் உடன்படிக்கையை மீறினபடியால், தன் ஜனத்தில் இராதபடிக்கு அறுப்புண்டுபோவான்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னும் தேவன் ஆபிரகாமை நோக்கி: உன் மனைவி சாராயை இனி சாராய் என்று அழையாதிருப்பாயாக; சாராள் என்பது அவளுக்குப் பேராயிருக்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னும் தேவன் ஆபிரகாமை நோக்கி: உன் மனைவி சாராயை இனி சாராய் என்று அழையாதிருப்பாயாக; சாராள் என்பது அவளுக்குப் பேராயிருக்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அவளை ஆசீர்வதித்து, அவளாலே உனக்கு ஒரு குமாரனையும் தருவேன்; அவள் ஜாதிகளுக்குத் தாயாகவும், அவளாலே ஜாதிகளின் ராஜாக்கள் உண்டாகவும், அவளை ஆசீர்வதிப்பேன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ன் அவளை ஆசீர்வதித்து, அவளாலே உனக்கு ஒரு குமாரனையும் தருவேன்; அவள் ஜாதிகளுக்குத் தாயாகவும், அவளாலே ஜாதிகளின் ராஜாக்கள் உண்டாகவும், அவளை ஆசீர்வதிப்பேன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ாம் தொண்ணூற்றொன்பது வயதானபோது, கர்த்தர் ஆபிராமுக்குத் தரிசனமாகி: நான் சர்வவல்லமையுள்ள தேவன்; நீ எனக்கு முன்பாக நடந்துகொண்டு உத்தமனாயிர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பிராம் தொண்ணூற்றொன்பது வயதானபோது, கர்த்தர் ஆபிராமுக்குத் தரிசனமாகி: நான் சர்வவல்லமையுள்ள தேவன்; நீ எனக்கு முன்பாக நடந்துகொண்டு உத்தமனாயிர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னக்கும் எனக்கும் நடுவாக என் உடன்படிக்கையை ஏற்படுத்தி, உன்னை மிகவும் திரளாய்ப் பெருகப்பண்ணுவேன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ன் உனக்கும் எனக்கும் நடுவாக என் உடன்படிக்கையை ஏற்படுத்தி, உன்னை மிகவும் திரளாய்ப் பெருகப்பண்ணுவேன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க்கும் உங்களுக்கும், உனக்குப் பின்வரும் உன் சந்ததிக்கும் நடுவே உண்டாகிறதும், நீங்கள் கைக்கொள்ள வேண்டியதுமான என் உடன்படிக்கை என்னவென்றால், உங்களுக்குள் பிறக்கும் சகல ஆண்பிள்ளைகளும் விருத்தசேதனம் பண்ணப்படவேண்டும்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ஆபிராம் முகங்குப்புற விழுந்து வணங்கினான். தேவன் அவனோடே பேசி: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உன்னோடே பண்ணுகிற என் உடன்படிக்கை என்னவென்றால், நீ திரளான ஜாதிகளுக்குத் தகப்பனாவாய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ஆபிரகாம் முகங்குப்புற விழுந்து நகைத்து: நூறுவயதானவனுக்குப் பிள்ளை பிறக்குமோ? தொண்ணூறு வயதான சாராள் பிள்ளை பெறுவாளோ? என்று தன் இருதயத்திலே சொல்லிக்கொண்ட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ஆபிரகாம் முகங்குப்புற விழுந்து நகைத்து: நூறுவயதானவனுக்குப் பிள்ளை பிறக்குமோ? தொண்ணூறு வயதான சாராள் பிள்ளை பெறுவாளோ? என்று தன் இருதயத்திலே சொல்லிக்கொண்ட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ஆபிரகாம் முகங்குப்புற விழுந்து நகைத்து: நூறுவயதானவனுக்குப் பிள்ளை பிறக்குமோ? தொண்ணூறு வயதான சாராள் பிள்ளை பெறுவாளோ? என்று தன் இருதயத்திலே சொல்லிக்கொண்ட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னி உன் பேர் ஆபிராம் என்னப்படாமல், நான் உன்னைத் திரளான ஜாதிகளுக்குத் தகப்பனாக ஏற்படுத்தினபடியால், உன் பேர் ஆபிரகாம் என்னப்பட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னி உன் பேர் ஆபிராம் என்னப்படாமல், நான் உன்னைத் திரளான ஜாதிகளுக்குத் தகப்பனாக ஏற்படுத்தினபடியால், உன் பேர் ஆபிரகாம் என்னப்பட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ன்னை மிகவும் அதிகமாய்ப் பலுகப்பண்ணி, உன்னிலே ஜாதிகளை உண்டாக்குவேன்; உன்னிடத்திலிருந்து ராஜாக்கள் தோன்றுவ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ஸ்மவேல் உமக்கு முன்பாகப் பிழைப்பானாக! என்று ஆபிரகாம் தேவனிடத்தில் விண்ணப்பம் பண்ணின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க்கும் உனக்குப் பின்வரும் உன் சந்ததிக்கும் நான் தேவனாயிருக்கும்படி எனக்கும் உனக்கும், உனக்குப்பின் தலைமுறை தலைமுறையாக வரும் உன் சந்ததிக்கும் நடுவே, என் உடன்படிக்கையை நித்திய உடன்படிக்கையாக ஸ்தாபிப்ப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க்கும் உங்களுக்கும், உனக்குப் பின்வரும் உன் சந்ததிக்கும் நடுவே உண்டாகிறதும், நீங்கள் கைக்கொள்ள வேண்டியதுமான என் உடன்படிக்கை என்னவென்றால், உங்களுக்குள் பிறக்கும் சகல ஆண்பிள்ளைகளும் விருத்தசேதனம் பண்ணப்படவேண்டும்;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க்கும் உனக்குப் பின்வரும் உன் சந்ததிக்கும் நான் தேவனாயிருக்கும்படி எனக்கும் உனக்கும், உனக்குப்பின் தலைமுறை தலைமுறையாக வரும் உன் சந்ததிக்கும் நடுவே, என் உடன்படிக்கையை நித்திய உடன்படிக்கையாக ஸ்தாபிப்ப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தேவன்: உன் மனைவியாகிய சாராள் நிச்சயமாய் உனக்கு ஒரு குமாரனைப் பெறுவாள், அவனுக்கு ஈசாக்கு என்று பேரிடுவாயாக; என் உடன்படிக்கையை அவனுக்கும் அவனுக்குப் பின்வரும் அவன் சந்ததிக்கும் நித்திய உடன்படிக்கையாக ஸ்தாபிப்ப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தேவன்: உன் மனைவியாகிய சாராள் நிச்சயமாய் உனக்கு ஒரு குமாரனைப் பெறுவாள், அவனுக்கு ஈசாக்கு என்று பேரிடுவாயாக; என் உடன்படிக்கையை அவனுக்கும் அவனுக்குப் பின்வரும் அவன் சந்ததிக்கும் நித்திய உடன்படிக்கையாக ஸ்தாபிப்ப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தேவன்: உன் மனைவியாகிய சாராள் நிச்சயமாய் உனக்கு ஒரு குமாரனைப் பெறுவாள், அவனுக்கு ஈசாக்கு என்று பேரிடுவாயாக; என் உடன்படிக்கையை அவனுக்கும் அவனுக்குப் பின்வரும் அவன் சந்ததிக்கும் நித்திய உடன்படிக்கையாக ஸ்தாபிப்ப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ஸ்மவேலுக்காகவும் நீ செய்த விண்ணப்பத்தைக் கேட்டேன்; நான் அவனை ஆசீர்வதித்து, அவனை மிகவும் அதிகமாகப் பலுகவும் பெருகவும் பண்ணுவேன்; அவன் பன்னிரண்டு பிரபுக்களைப் பெறுவான்; அவனைப் பெரிய ஜாதியாக்குவ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ஸ்மவேலுக்காகவும் நீ செய்த விண்ணப்பத்தைக் கேட்டேன்; நான் அவனை ஆசீர்வதித்து, அவனை மிகவும் அதிகமாகப் பலுகவும் பெருகவும் பண்ணுவேன்; அவன் பன்னிரண்டு பிரபுக்களைப் பெறுவான்; அவனைப் பெரிய ஜாதியாக்குவ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பரதேசியாய்த் தங்கிவருகிற கானான் தேசமுழுவதையும், உனக்கும் உனக்குப் பின்வரும் உன் சந்ததிக்கும் நித்திய சுதந்தரமாகக் கொடுத்து, நான் அவர்களுக்குத் தேவனாயிருப்பேன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பரதேசியாய்த் தங்கிவருகிற கானான் தேசமுழுவதையும், உனக்கும் உனக்குப் பின்வரும் உன் சந்ததிக்கும் நித்திய சுதந்தரமாகக் கொடுத்து, நான் அவர்களுக்குத் தேவனாயிருப்பேன்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ருகிற வருஷத்தில் குறித்தகாலத்திலே சாராள் உனக்குப் பெறப்போகிற ஈசாக்கோடே நான் என் உடன்படிக்கையை உண்டாக்குவேன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ருகிற வருஷத்தில் குறித்தகாலத்திலே சாராள் உனக்குப் பெறப்போகிற ஈசாக்கோடே நான் என் உடன்படிக்கையை உண்டாக்குவேன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் நுனித்தோலின் மாம்சத்தை விருத்தசேதனம்பண்ணக்கடவீர்கள்; அது எனக்கும் உங்களுக்குமுள்ள உடன்படிக்கைக்கு அடையாளமாயிருக்க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னும் தேவன் ஆபிரகாமை நோக்கி: இப்பொழுது நீயும், உனக்குப் பின் தலைமுறை தலைமுறையாக வரும் உன் சந்ததியும், என் உடன்படிக்கையைக் கைக்கொள்ளுங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னும் தேவன் ஆபிரகாமை நோக்கி: இப்பொழுது நீயும், உனக்குப் பின் தலைமுறை தலைமுறையாக வரும் உன் சந்ததியும், என் உடன்படிக்கையைக் கைக்கொள்ளுங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் ஆபிரகாமோடே பேசி முடிந்த பின்பு, அவர் அவனைவிட்டு எழுந்தருளின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ஆபிரகாம் தன் குமாரனாகிய இஸ்மவேலையும், தன் வீட்டிலே பிறந்த யாவரையும், தான் பணத்திற்குக் கொண்ட அனைவருமாகிய தன் வீட்டிலுள்ள ஆண்பிள்ளைகள் எல்லாரையும் சேர்த்து. தேவன் தனக்குச் சொன்னபடி, அவர்கள் நுனித்தோலின் மாம்சத்தை அந்நாளிலேதானே விருத்தசேதனம் பண்ணின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ஆபிரகாம் தன் குமாரனாகிய இஸ்மவேலையும், தன் வீட்டிலே பிறந்த யாவரையும், தான் பணத்திற்குக் கொண்ட அனைவருமாகிய தன் வீட்டிலுள்ள ஆண்பிள்ளைகள் எல்லாரையும் சேர்த்து. தேவன் தனக்குச் சொன்னபடி, அவர்கள் நுனித்தோலின் மாம்சத்தை அந்நாளிலேதானே விருத்தசேதனம் பண்ணின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ஆபிரகாம் தன் குமாரனாகிய இஸ்மவேலையும், தன் வீட்டிலே பிறந்த யாவரையும், தான் பணத்திற்குக் கொண்ட அனைவருமாகிய தன் வீட்டிலுள்ள ஆண்பிள்ளைகள் எல்லாரையும் சேர்த்து. தேவன் தனக்குச் சொன்னபடி, அவர்கள் நுனித்தோலின் மாம்சத்தை அந்நாளிலேதானே விருத்தசேதனம் பண்ணின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ஆபிரகாம் தன் குமாரனாகிய இஸ்மவேலையும், தன் வீட்டிலே பிறந்த யாவரையும், தான் பணத்திற்குக் கொண்ட அனைவருமாகிய தன் வீட்டிலுள்ள ஆண்பிள்ளைகள் எல்லாரையும் சேர்த்து. தேவன் தனக்குச் சொன்னபடி, அவர்கள் நுனித்தோலின் மாம்சத்தை அந்நாளிலேதானே விருத்தசேதனம் பண்ணின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பிரகாமின் நுனித்தோலின் மாம்சம் விருத்தசேதனம் பண்ணப்படும்போது, அவன் தொண்ணூற்றொன்பது வயதாயிருந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ுடைய குமாரன் இஸ்மவேலுடைய நுனித்தோலின் மாம்சம் விருத்தசேதனம்பண்ணப்படும்போது, அவன் பதின்மூன்று வயதாயிருந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ஒரேநாளில் ஆபிரகாமும் அவன் குமாரன் இஸ்மவேலும் விருத்தசேதனம்பண்ணப்பட்ட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ில் தலைமுறை தலைமுறையாகப் பிறக்கும் ஆண்பிள்ளைகளையெல்லாம் எட்டாம் நாளிலே விருத்தசேதனம்பண்ணப்படவேண்டும்; வீட்டிலே பிறந்த பிள்ளையும் உன் வித்தல்லாத அந்நியனிடத்தில் பணத்திற்குக் கொள்ளப்பட்ட எந்தப் பிள்ளையும், அப்படியே விருத்தசேதனம்பண்ணப்படவேண்டு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ீட்டிலே பிறந்தவர்களும் அந்நியரிடத்திலே பணத்திற்குக் கொள்ளப்பட்டவர்களுமாகிய அவன் வீட்டு மனுஷர்கள் எல்லாரும் அவனோடேகூட விருத்தசேதனம்பண்ணப்பட்ட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ீட்டிலே பிறந்தவர்களும் அந்நியரிடத்திலே பணத்திற்குக் கொள்ளப்பட்டவர்களுமாகிய அவன் வீட்டு மனுஷர்கள் எல்லாரும் அவனோடேகூட விருத்தசேதனம்பண்ணப்பட்ட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ில் தலைமுறை தலைமுறையாகப் பிறக்கும் ஆண்பிள்ளைகளையெல்லாம் எட்டாம் நாளிலே விருத்தசேதனம்பண்ணப்படவேண்டும்; வீட்டிலே பிறந்த பிள்ளையும் உன் வித்தல்லாத அந்நியனிடத்தில் பணத்திற்குக் கொள்ளப்பட்ட எந்தப் பிள்ளையும், அப்படியே விருத்தசேதனம்பண்ணப்படவேண்ட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ில் தலைமுறை தலைமுறையாகப் பிறக்கும் ஆண்பிள்ளைகளையெல்லாம் எட்டாம் நாளிலே விருத்தசேதனம்பண்ணப்படவேண்டும்; வீட்டிலே பிறந்த பிள்ளையும் உன் வித்தல்லாத அந்நியனிடத்தில் பணத்திற்குக் கொள்ளப்பட்ட எந்தப் பிள்ளையும், அப்படியே விருத்தசேதனம்பண்ணப்படவேண்ட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வீட்டிலே பிறந்த பிள்ளையும், உன் பணத்திற்குக் கொள்ளப்பட்டவனும், விருத்தசேதனம்பண்ணப்படுவது அவசியம்; இப்படி என் உடன்படிக்கை உங்கள் மாம்சத்திலே நித்திய உடன்படிக்கையாக இருக்கக் கடவ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வீட்டிலே பிறந்த பிள்ளையும், உன் பணத்திற்குக் கொள்ளப்பட்டவனும், விருத்தசேதனம்பண்ணப்படுவது அவசியம்; இப்படி என் உடன்படிக்கை உங்கள் மாம்சத்திலே நித்திய உடன்படிக்கையாக இருக்கக் கடவ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অব্রাহাম, তোমার ও আমার মধ্যে এটাই চুক্তি; সুন্নত করা হয়নি এমন কোন পুরুষ থাকলে সে হবে তার নিজ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েদের স্বজাতির থেকে বিচ্ছিন্ন| কারণ সে ব্যক্তি আমার চুক্তি ভঙ্গকারী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ঈশ্বর অব্রাহামকে বললেন, “তোমার স্ত্রী সারীকে আমি এক নতুন নাম দেব| তার নতুন নাম হবে সারা অর্থাত্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নী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আমি তাকে আশীর্বাদ করব| আমি তাকে একটি পুত্র দেব এবং তুমি হবে সেই পুত্রের পিতা| সারা হবে বহু নতু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তির মাতা| সারা থেকে আসবে বহু জাতির বহু রাজ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অব্রামের 99 বছর বয়স হলে প্রভু তাঁর সামনে আবির্ভূত হলেন| প্রভু বললেন, “আমি সর্বশক্তিমান ঈশ্ব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জন্যে এই কাজগুলি করো: আমার কথামত চলো এবং সত্পথে জীবনযাপন কর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এটা যদি করো তাহলে আমাদের মধ্যে একটা চুক্তির ব্যবস্থা করব| আমি প্রতিশ্রুতি করছি য়ে তোমার বংশধর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এক মহান জাতিতে পরিণত কর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এটাই চুক্তি যা তুমি মেনে চলবে| তোমার ও আমার মধ্যে এটাই হল চুক্তি| তোমার উত্তরপুরুষগণের জন্যে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খন অব্রাম ঈশ্বরের সামনে প্রণামে নত হলেন| ঈশ্বর তাঁকে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“আমাদের চুক্তিতে এটি আমার অংশ| আমি তোমাকে বহু জাতির পিতা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ঈশ্বরকে য়ে তিনি মান্য করেন এই কথা বোঝাবার জন্যে অব্রাহাম আভূমি মাথা নত করলেন| কিন্তু তিনি নিজ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ে হেসে বললেন, “আমার 100 বছর বয়স| আমার আর সন্তান হতে পারে না| এবং সারার 90 বছর বয়স| সে সন্তা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ম দিতে পার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আমি তোমার নাম পরিবর্তন করব| তোমার নাম অব্রামের পরিবর্তে অব্রাহাম হবে| আমি তোমায় এই নাম দিচ্ছ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রণ আমি তোমায় বহু জাতির পিতা করছ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মি তোমার বংশ অতিশয বৃদ্ধি করব| তোমার থেকে নতুন নতুন জাতির এবং রাজার জন্ম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খন অব্রাহাম ঈশ্বরকে বলল, “আশা করি ইশ্মাযেল বেঁচে থেকে আপনার সেবা ক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এবং তোমার ও আমার মধ্যে এক চুক্তি সম্পন্ন হবে| তোমার সমস্ত উত্তরপুরুষগণের জন্যও এই একই চুক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টাই চুক্তি| যত পুত্র সন্তান হবে প্রত্যেককে সুন্নত কর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য়োজ্য হবে| এই চুক্তি চিরকাল বহাল থাকবে| আমি তোমার ও তোমার উত্তরপুরুষগণের জন্য ঈশ্বর থাক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ঈশ্বর বললেন, “না! আমি বলেছি য়ে তোমার স্ত্রী সারার একটি পুত্র হবে| তুমি তার নাম দেবে ইসহাক|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ঙ্গে আমি আমার চুক্তি সম্পাদন করব| তার সঙ্গে ঐ চুক্তি এমন হবে যা তার উত্তরপুরুষগণের সঙ্গেও চিরকা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জায়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“তুমি ইশ্মাযেলের কথা বলেছ এবং আমি সে কথা শুনেছি| আমি তাকে আশীর্বাদ করব| তার বহু সন্তানসন্ত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| সে বারোজন মহান নেতার পিতা হবে| তার পরিবার থেকে সৃষ্টি হবে এক মহান জাতি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আমি তোমাকে এবং তোমার সব উত্তরপুরুষদের এই কনান দেশ দেব যার মধ্য দিয়ে তোমরা যাত্রা করছ| আমি তো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 দেশ চিরকালের জন্য দেব| আমি হব তোমার ঈশ্বর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কিন্তু আমি ইসহাকের সঙ্গে চুক্তিবদ্ধ হব| সারার য়ে পুত্র হবে সে-ই হবে ইসহাক - পরের বছর ঠিক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য় সেই পুত্রের জন্ম 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োমার আর আমার মধ্যে চুক্তি য়ে তুমি মেনে চলবে, এই সুন্নত হবে তার প্রমাণস্বরূপ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এবং ঈশ্বর অব্রাহামকে বললেন, “এখন তোমার দিক থেকে এই চুক্তি হবে এই রকম| তুমি এবং তোমার উত্তরপুরুষগ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চুক্তি মান্য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অব্রাহামের সঙ্গে কথা শেষ করে ঈশ্বর উপরে স্বর্গে চলে 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ঈশ্বর অব্রাহামকে পরিবারের সমস্ত পুরুষ ও বালকের সুন্নতের কথা বলেছিলেন| সুতরাং অব্রাহাম ইশ্মাযে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তাঁর গৃহে জন্ম হয়েছে এমন সমস্ত দাসদের একত্রে সমবেত করলেন| যাদের অর্থ দিয়ে ক্রয করা হয়েছি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ক্রীতদাসদেরও তিনি সমবেত করলেন| অব্রাহামের বাড়ীর প্রত্যেক পুরুষ ও বালককে একত্র করা হল|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্যেককে সুন্নত করা হল| তাদের সকলকে একই দিনে সুন্নত করা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অব্রাহামকে যখন সুন্নত করা হল তখন তাঁর বয়স 99 বছ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এবং তাঁর পুত্র ইশ্মাযেলের সুন্নতের সময় 13 বছর বয়স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অব্রাহাম ও তাঁর পুত্রের একই দিনে সুন্নত করা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শিশু পুত্রের বয়স আট দিন হলে এই সুন্নত সম্পন্ন করবে| তোমার পরিবারে যত ছেলের এবং তোমার দাস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সেই একই দিনে অব্রাহামের বাড়ীর সমস্ত পুরুষেরাও সুন্নত হয়| য়েসব দাসদের অর্থ দিয়ে ক্রয 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িল এবং য়েসব দাসদের তাঁর গৃহেই জন্ম হয়েছিল সকলেরই সুন্নত করা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ধ্যে যত ছেলের জন্ম হবে, তোমার বংশধর নয় এমন বিদেশীদের কাছ থেকে তোমার অর্থ দিয়ে তুমি য়ে দাস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েছিলে তাদের য়ে ছেলেরা জন্মাবে, সকলের অবশ্যই সুন্নত কর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সুতরাং তোমার জাতির প্রত্যেক শিশু পুত্রকে সুন্নত করা হবে| তোমার পরিবারের অথবা ক্রীতদাসের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ত্রদের এভাবে সুন্নত কর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2026-09-07T04:54:44Z</dcterms:created>
  <dcterms:modified xsi:type="dcterms:W3CDTF">2026-09-07T04:54:44Z</dcterms:modified>
  <dc:title>আদিপুস্তক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