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presProps" Target="presProps.xml"/>
  <Relationship Id="rId42" Type="http://schemas.openxmlformats.org/officeDocument/2006/relationships/viewProps" Target="viewProps.xml"/>
  <Relationship Id="rId43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நாம் தரிசித்து நடவாமல், விசுவாசித்து நடக்கிறோம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நாம் தரிசித்து நடவாமல், விசுவாசித்து நடக்கிறோம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இந்தத் தேகத்தில் குடியிருக்கையில் கர்த்தரிடத்தில் குடியிராதவர்களாயிருக்கிறோமென்று அறிந்தும், எப்பொழுதும் தைரியமாயிருக்கிறோம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நாம் தைரியமாகவேயிருந்து, இந்தத்தேகத்தை விட்டுக் குடிபோகவும் கர்த்தரிடத்தில் குடியிருக்கவும் அதிகமாய் விரும்புகிறோம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நாம் தைரியமாகவேயிருந்து, இந்தத்தேகத்தை விட்டுக் குடிபோகவும் கர்த்தரிடத்தில் குடியிருக்கவும் அதிகமாய் விரும்புகிறோம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தினிமித்தமே நாம் சரீரத்தில் குடியிருந்தாலும் குடியிராமற்போனாலும் அவருக்குப் பிரியமானவர்களாயிருக்க நாடுகிறோம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ஏனென்றால், சரீரத்தில் அவனவன் செய்த நன்மைக்காவது தீமைக்காவது தக்க பலனை அடையும்படிக்கு, நாமெல்லாரும் கிறிஸ்துவின் நியாயாசனத்திற்கு முன்பாக வெளிப்படவேண்டும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ஏனென்றால், சரீரத்தில் அவனவன் செய்த நன்மைக்காவது தீமைக்காவது தக்க பலனை அடையும்படிக்கு, நாமெல்லாரும் கிறிஸ்துவின் நியாயாசனத்திற்கு முன்பாக வெளிப்படவேண்டும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ஆகையால், கர்த்தருக்கு பயப்படத்தக்கதென்று அறிந்து, மனுஷருக்குப் புத்திசொல்லுகிறோம்; தேவனுக்கு முன்பாக வெளியரங்கமாயிருக்கிறோம்; உங்கள் மனச்சாட்சிக்கும் வெளியரங்கமாயிருக்கிறோம் என்று நம்புகிறேன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ஆகையால், கர்த்தருக்கு பயப்படத்தக்கதென்று அறிந்து, மனுஷருக்குப் புத்திசொல்லுகிறோம்; தேவனுக்கு முன்பாக வெளியரங்கமாயிருக்கிறோம்; உங்கள் மனச்சாட்சிக்கும் வெளியரங்கமாயிருக்கிறோம் என்று நம்புகிறேன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பூமிக்குரிய கூடாரமாகிய நம்முடைய வீடு அழிந்துபோனாலும், தேவனால் கட்டப்பட்ட கைவேலையல்லாத நித்திய வீடு பரலோகத்திலே நமக்கு உண்டென்று அறிந்திருக்கிறோம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இதனாலே நாங்கள் உங்களுக்கு முன்பாக எங்களை மறுபடியும் மெச்சிக்கொள்ளாமல் இருதயத்திலல்ல, வெளிவேஷத்தில் மேன்மைபாராட்டுகிறவர்களுக்கு எதிரே எங்களைக் குறித்து நீங்கள் மேன்மைபாராட்டும்படிக்கு ஏதுவுண்டாக்குகிறோம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இதனாலே நாங்கள் உங்களுக்கு முன்பாக எங்களை மறுபடியும் மெச்சிக்கொள்ளாமல் இருதயத்திலல்ல, வெளிவேஷத்தில் மேன்மைபாராட்டுகிறவர்களுக்கு எதிரே எங்களைக் குறித்து நீங்கள் மேன்மைபாராட்டும்படிக்கு ஏதுவுண்டாக்குகிறோம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நாங்கள் பைத்தியங்கொண்டவர்களென்றால் தேவனுக்காக அப்படியிருக்கும்; தெளிந்தபுத்தியுள்ளவர்களென்றால் உங்களுக்காக அப்படியிருக்கும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கிறிஸ்துவினுடைய அன்பு எங்களை நெருக்கி ஏவுகிறது; ஏனென்றால், எல்லாருக்காகவும் ஒருவரே மரித்திருக்க, எல்லாரும் மரித்தார்கள் என்றும்;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கிறிஸ்துவினுடைய அன்பு எங்களை நெருக்கி ஏவுகிறது; ஏனென்றால், எல்லாருக்காகவும் ஒருவரே மரித்திருக்க, எல்லாரும் மரித்தார்கள் என்றும்;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பிழைத்திருக்கிறவர்கள் இனித் தங்களுக்கென்று பிழைத்திராமல், தங்களுக்காக மரித்து எழுந்தவருக்கென்று பிழைத்திருக்கும்படி, அவர் எல்லாருக்காகவும் மரித்தாரென்றும் நிதானிக்கிறோம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பிழைத்திருக்கிறவர்கள் இனித் தங்களுக்கென்று பிழைத்திராமல், தங்களுக்காக மரித்து எழுந்தவருக்கென்று பிழைத்திருக்கும்படி, அவர் எல்லாருக்காகவும் மரித்தாரென்றும் நிதானிக்கிறோம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ஆகையால், இதுமுதற்கொண்டு, நாங்கள் ஒருவனையும் மாம்சத்தின்படி அறியோம்; நாங்கள் கிறிஸ்துவையும் மாம்சத்தின்படி அறிந்திருந்தாலும், இனி ஒருபோதும் அவரை மாம்சத்தின்படி அறியோம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ஆகையால், இதுமுதற்கொண்டு, நாங்கள் ஒருவனையும் மாம்சத்தின்படி அறியோம்; நாங்கள் கிறிஸ்துவையும் மாம்சத்தின்படி அறிந்திருந்தாலும், இனி ஒருபோதும் அவரை மாம்சத்தின்படி அறியோம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இப்படியிருக்க, ஒருவன் கிறிஸ்துவுக்குள்ளிருந்தால் புதுச்சிருஷ்டியாயிருக்கிறான்; பழையவைகள் ஒழிந்துபோயின, எல்லாம் புதிதாயின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பூமிக்குரிய கூடாரமாகிய நம்முடைய வீடு அழிந்துபோனாலும், தேவனால் கட்டப்பட்ட கைவேலையல்லாத நித்திய வீடு பரலோகத்திலே நமக்கு உண்டென்று அறிந்திருக்கிறோம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இப்படியிருக்க, ஒருவன் கிறிஸ்துவுக்குள்ளிருந்தால் புதுச்சிருஷ்டியாயிருக்கிறான்; பழையவைகள் ஒழிந்துபோயின, எல்லாம் புதிதாயின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இவையெல்லாம் தேவனாலே உண்டாயிருக்கிறது; அவர் இயேசுகிறிஸ்துவைக்கொண்டு நம்மைத் தம்மோடே ஒப்புரவாக்கி, ஒப்புரவாக்குதலின் ஊழியத்தை எங்களுக்கு ஒப்புக்கொடுத்தார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இவையெல்லாம் தேவனாலே உண்டாயிருக்கிறது; அவர் இயேசுகிறிஸ்துவைக்கொண்டு நம்மைத் தம்மோடே ஒப்புரவாக்கி, ஒப்புரவாக்குதலின் ஊழியத்தை எங்களுக்கு ஒப்புக்கொடுத்தார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அதென்னவெனில், தேவன் உலகத்தாருடைய பாவங்களை எண்ணாமல், கிறிஸ்துவுக்குள் அவர்களைத் தமக்கு ஒப்புரவாக்கி, ஒப்புரவாக்குதலின் உபதேசத்தை எங்களிடத்தில் ஒப்புவித்தார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அதென்னவெனில், தேவன் உலகத்தாருடைய பாவங்களை எண்ணாமல், கிறிஸ்துவுக்குள் அவர்களைத் தமக்கு ஒப்புரவாக்கி, ஒப்புரவாக்குதலின் உபதேசத்தை எங்களிடத்தில் ஒப்புவித்தார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ஆனபடியினாலே, தேவனானவர் எங்களைக்கொண்டு புத்திசொல்லுகிறதுபோல, நாங்கள் கிறிஸ்துவுக்காக ஸ்தானாபதிகளாயிருந்து, தேவனோடே ஒப்புரவாகுங்கள் என்று, கிறிஸ்துவினிமித்தம் உங்களை வேண்டிக்கொள்ளுகிறோம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ஆனபடியினாலே, தேவனானவர் எங்களைக்கொண்டு புத்திசொல்லுகிறதுபோல, நாங்கள் கிறிஸ்துவுக்காக ஸ்தானாபதிகளாயிருந்து, தேவனோடே ஒப்புரவாகுங்கள் என்று, கிறிஸ்துவினிமித்தம் உங்களை வேண்டிக்கொள்ளுகிறோம்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நாம் அவருக்குள் தேவனுடைய நீதியாகும்படிக்கு, பாவம் அறியாத அவரை நமக்காகப் பாவமாக்கினார்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நாம் அவருக்குள் தேவனுடைய நீதியாகும்படிக்கு, பாவம் அறியாத அவரை நமக்காகப் பாவமாக்கினார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ஏனெனில், இந்தக் கூடாரத்திலே நாம் தவித்து, நம்முடைய பரம வாசஸ்தலத்தைத் தரித்துக்கொள்ள மிகவும் வாஞ்சையுள்ளவர்களாயிருக்கிறோம்;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தரித்துக்கொண்டவர்களானால், நிர்வாணிகளாய்க் காணப்படமாட்டோம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இந்தக் கூடாரத்திலிருக்கிற நாம் பாரஞ்சுமந்து தவிக்கிறோம்; இந்தப் போர்வையைக் களைந்துபோடவேண்டுமென்று விரும்பாமல், மரணமானது ஜீவனாலே விழுங்கப்படுவதற்காகப் போர்வை தரித்தவர்களாயிருக்கவேண்டுமென்று விரும்புகிறோம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இந்தக் கூடாரத்திலிருக்கிற நாம் பாரஞ்சுமந்து தவிக்கிறோம்; இந்தப் போர்வையைக் களைந்துபோடவேண்டுமென்று விரும்பாமல், மரணமானது ஜீவனாலே விழுங்கப்படுவதற்காகப் போர்வை தரித்தவர்களாயிருக்கவேண்டுமென்று விரும்புகிறோம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இதற்கு நம்மை ஆயத்தப்படுத்துகிறவர் தேவனே; ஆவியென்னும் அச்சாரத்தை நமக்குத் தந்தவரும் அவரே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இதற்கு நம்மை ஆயத்தப்படுத்துகிறவர் தேவனே; ஆவியென்னும் அச்சாரத்தை நமக்குத் தந்தவரும் அவரே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0652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5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Therefore we are always confident, knowing that, whilst we are at home in the body, we are abs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5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rom the Lord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5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(For we walk by faith, not by sight: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5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We are confident, I say, and willing rather to be absent from the body, and to be present with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5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Lor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5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Wherefore we labour, that, whether present or absent, we may be accepted of hi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For we must all appear before the judgment seat of Christ; that every one may receive the thing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5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done in his body, according to that he has done, whether it be good or ba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5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Knowing therefore the terror of the Lord, we persuade men; but we are made manifest unto God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5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I trust also are made manifest in your conscienc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5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For we know that if our earthly house of this tabernacle were dissolved, we have a building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5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For we commend not ourselves again unto you, but give you occasion to glory on our behalf, tha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5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ll of you may have somewhat to answer them which glory in appearance, and not in hear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5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For whether we be beside ourselves, it is to God: or whether we be sober, it is for your caus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5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For the love of Christ constrains us; because we thus judge, that if one died for all, then wer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5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ll dead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5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And that he died for all, that they which live should not henceforth live unto themselves, bu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5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unto him which died for them, and rose agai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5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Wherefore henceforth know we no man after the flesh: yea, though we have known Christ after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5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lesh, yet now henceforth know we him no mor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5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Therefore if any man be in Christ, he is a new creature: old things are passed away; behold, al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5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God, an house not made with hands, eternal in the heaven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5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ings are become new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5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And all things are of God, who has reconciled us to himself by Jesus Christ, and has given to u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5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ministry of reconciliation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5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To know, that God was in Christ, reconciling the world unto himself, not imputing thei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5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respasses unto them; and has committed unto us the word of reconciliatio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5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Now then we are ambassadors for Christ, as though God did plead to you by us: we pray you i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5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hrist's position, be all of you reconciled to Go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5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For he has made him to be sin for us, who knew no sin; that we might be made the righteousnes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5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f God in hi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5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For in this we groan, earnestly desiring to be clothed upon with our house which is from heaven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5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If so be that being clothed we shall not be found nake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For we that are in this tabernacle do groan, being burdened: not for that we would be unclothed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5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ut clothed upon, that mortality might be swallowed up of lif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5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Now he that has wrought us for the very same thing is God, who also has given unto us the earn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5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Spiri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5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42">
  <a:themeElements>
    <a:clrScheme name="Theme4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38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2026-06-03T12:37:33Z</dcterms:created>
  <dcterms:modified xsi:type="dcterms:W3CDTF">2026-06-03T12:37:33Z</dcterms:modified>
  <dc:title>2 கொரிந்தியர் : 5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