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ம் தரிசித்து நடவாமல், விசுவாசித்து நடக்கிறோ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ந்தத் தேகத்தில் குடியிருக்கையில் கர்த்தரிடத்தில் குடியிராதவர்களாயிருக்கிறோமென்று அறிந்தும், எப்பொழுதும் தைரியமாயிருக்கிறோ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ம் தைரியமாகவேயிருந்து, இந்தத்தேகத்தை விட்டுக் குடிபோகவும் கர்த்தரிடத்தில் குடியிருக்கவும் அதிகமாய் விரும்புகிறோ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ிமித்தமே நாம் சரீரத்தில் குடியிருந்தாலும் குடியிராமற்போனாலும் அவருக்குப் பிரியமானவர்களாயிருக்க நாடுகிறோ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ினிமித்தமே நாம் சரீரத்தில் குடியிருந்தாலும் குடியிராமற்போனாலும் அவருக்குப் பிரியமானவர்களாயிருக்க நாடுகிறோ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்றால், சரீரத்தில் அவனவன் செய்த நன்மைக்காவது தீமைக்காவது தக்க பலனை அடையும்படிக்கு, நாமெல்லாரும் கிறிஸ்துவின் நியாயாசனத்திற்கு முன்பாக வெளிப்படவேண்டு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ஏனென்றால், சரீரத்தில் அவனவன் செய்த நன்மைக்காவது தீமைக்காவது தக்க பலனை அடையும்படிக்கு, நாமெல்லாரும் கிறிஸ்துவின் நியாயாசனத்திற்கு முன்பாக வெளிப்படவேண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, கர்த்தருக்கு பயப்படத்தக்கதென்று அறிந்து, மனுஷருக்குப் புத்திசொல்லுகிறோம்; தேவனுக்கு முன்பாக வெளியரங்கமாயிருக்கிறோம்; உங்கள் மனச்சாட்சிக்கும் வெளியரங்கமாயிருக்கிறோம் என்று நம்பு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, கர்த்தருக்கு பயப்படத்தக்கதென்று அறிந்து, மனுஷருக்குப் புத்திசொல்லுகிறோம்; தேவனுக்கு முன்பாக வெளியரங்கமாயிருக்கிறோம்; உங்கள் மனச்சாட்சிக்கும் வெளியரங்கமாயிருக்கிறோம் என்று நம்பு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கையால், கர்த்தருக்கு பயப்படத்தக்கதென்று அறிந்து, மனுஷருக்குப் புத்திசொல்லுகிறோம்; தேவனுக்கு முன்பாக வெளியரங்கமாயிருக்கிறோம்; உங்கள் மனச்சாட்சிக்கும் வெளியரங்கமாயிருக்கிறோம் என்று நம்புகிற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ூமிக்குரிய கூடாரமாகிய நம்முடைய வீடு அழிந்துபோனாலும், தேவனால் கட்டப்பட்ட கைவேலையல்லாத நித்திய வீடு பரலோகத்திலே நமக்கு உண்டென்று அறிந்திருக்கிற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னாலே நாங்கள் உங்களுக்கு முன்பாக எங்களை மறுபடியும் மெச்சிக்கொள்ளாமல் இருதயத்திலல்ல, வெளிவேஷத்தில் மேன்மைபாராட்டுகிறவர்களுக்கு எதிரே எங்களைக் குறித்து நீங்கள் மேன்மைபாராட்டும்படிக்கு ஏதுவுண்டாக்குகிற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னாலே நாங்கள் உங்களுக்கு முன்பாக எங்களை மறுபடியும் மெச்சிக்கொள்ளாமல் இருதயத்திலல்ல, வெளிவேஷத்தில் மேன்மைபாராட்டுகிறவர்களுக்கு எதிரே எங்களைக் குறித்து நீங்கள் மேன்மைபாராட்டும்படிக்கு ஏதுவுண்டாக்குகிறோ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னாலே நாங்கள் உங்களுக்கு முன்பாக எங்களை மறுபடியும் மெச்சிக்கொள்ளாமல் இருதயத்திலல்ல, வெளிவேஷத்தில் மேன்மைபாராட்டுகிறவர்களுக்கு எதிரே எங்களைக் குறித்து நீங்கள் மேன்மைபாராட்டும்படிக்கு ஏதுவுண்டாக்குகிறோ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ங்கள் பைத்தியங்கொண்டவர்களென்றால் தேவனுக்காக அப்படியிருக்கும்; தெளிந்தபுத்தியுள்ளவர்களென்றால் உங்களுக்காக அப்படியிருக்க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ிறிஸ்துவினுடைய அன்பு எங்களை நெருக்கி ஏவுகிறது; ஏனென்றால், எல்லாருக்காகவும் ஒருவரே மரித்திருக்க, எல்லாரும் மரித்தார்கள் என்றும்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ிறிஸ்துவினுடைய அன்பு எங்களை நெருக்கி ஏவுகிறது; ஏனென்றால், எல்லாருக்காகவும் ஒருவரே மரித்திருக்க, எல்லாரும் மரித்தார்கள் என்றும்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ழைத்திருக்கிறவர்கள் இனித் தங்களுக்கென்று பிழைத்திராமல், தங்களுக்காக மரித்து எழுந்தவருக்கென்று பிழைத்திருக்கும்படி, அவர் எல்லாருக்காகவும் மரித்தாரென்றும் நிதானிக்கிற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ழைத்திருக்கிறவர்கள் இனித் தங்களுக்கென்று பிழைத்திராமல், தங்களுக்காக மரித்து எழுந்தவருக்கென்று பிழைத்திருக்கும்படி, அவர் எல்லாருக்காகவும் மரித்தாரென்றும் நிதானிக்கிறோ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, இதுமுதற்கொண்டு, நாங்கள் ஒருவனையும் மாம்சத்தின்படி அறியோம்; நாங்கள் கிறிஸ்துவையும் மாம்சத்தின்படி அறிந்திருந்தாலும், இனி ஒருபோதும் அவரை மாம்சத்தின்படி அறியோ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, இதுமுதற்கொண்டு, நாங்கள் ஒருவனையும் மாம்சத்தின்படி அறியோம்; நாங்கள் கிறிஸ்துவையும் மாம்சத்தின்படி அறிந்திருந்தாலும், இனி ஒருபோதும் அவரை மாம்சத்தின்படி அறியோ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ூமிக்குரிய கூடாரமாகிய நம்முடைய வீடு அழிந்துபோனாலும், தேவனால் கட்டப்பட்ட கைவேலையல்லாத நித்திய வீடு பரலோகத்திலே நமக்கு உண்டென்று அறிந்திருக்கிறோ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ப்படியிருக்க, ஒருவன் கிறிஸ்துவுக்குள்ளிருந்தால் புதுச்சிருஷ்டியாயிருக்கிறான்; பழையவைகள் ஒழிந்துபோயின, எல்லாம் புதிதாயின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ப்படியிருக்க, ஒருவன் கிறிஸ்துவுக்குள்ளிருந்தால் புதுச்சிருஷ்டியாயிருக்கிறான்; பழையவைகள் ஒழிந்துபோயின, எல்லாம் புதிதாயின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ையெல்லாம் தேவனாலே உண்டாயிருக்கிறது; அவர் இயேசுகிறிஸ்துவைக்கொண்டு நம்மைத் தம்மோடே ஒப்புரவாக்கி, ஒப்புரவாக்குதலின் ஊழியத்தை எங்களுக்கு ஒப்புக்கொடுத்த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இவையெல்லாம் தேவனாலே உண்டாயிருக்கிறது; அவர் இயேசுகிறிஸ்துவைக்கொண்டு நம்மைத் தம்மோடே ஒப்புரவாக்கி, ஒப்புரவாக்குதலின் ஊழியத்தை எங்களுக்கு ஒப்புக்கொடுத்த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ென்னவெனில், தேவன் உலகத்தாருடைய பாவங்களை எண்ணாமல், கிறிஸ்துவுக்குள் அவர்களைத் தமக்கு ஒப்புரவாக்கி, ஒப்புரவாக்குதலின் உபதேசத்தை எங்களிடத்தில் ஒப்புவித்த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ென்னவெனில், தேவன் உலகத்தாருடைய பாவங்களை எண்ணாமல், கிறிஸ்துவுக்குள் அவர்களைத் தமக்கு ஒப்புரவாக்கி, ஒப்புரவாக்குதலின் உபதேசத்தை எங்களிடத்தில் ஒப்புவித்த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னபடியினாலே, தேவனானவர் எங்களைக்கொண்டு புத்திசொல்லுகிறதுபோல, நாங்கள் கிறிஸ்துவுக்காக ஸ்தானாபதிகளாயிருந்து, தேவனோடே ஒப்புரவாகுங்கள் என்று, கிறிஸ்துவினிமித்தம் உங்களை வேண்டிக்கொள்ளுகிறோ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னபடியினாலே, தேவனானவர் எங்களைக்கொண்டு புத்திசொல்லுகிறதுபோல, நாங்கள் கிறிஸ்துவுக்காக ஸ்தானாபதிகளாயிருந்து, தேவனோடே ஒப்புரவாகுங்கள் என்று, கிறிஸ்துவினிமித்தம் உங்களை வேண்டிக்கொள்ளுகிறோ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ம் அவருக்குள் தேவனுடைய நீதியாகும்படிக்கு, பாவம் அறியாத அவரை நமக்காகப் பாவமாக்கின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ில், இந்தக் கூடாரத்திலே நாம் தவித்து, நம்முடைய பரம வாசஸ்தலத்தைத் தரித்துக்கொள்ள மிகவும் வாஞ்சையுள்ளவர்களாயிருக்கிறோம்;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ரித்துக்கொண்டவர்களானால், நிர்வாணிகளாய்க் காணப்படமாட்ட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க் கூடாரத்திலிருக்கிற நாம் பாரஞ்சுமந்து தவிக்கிறோம்; இந்தப் போர்வையைக் களைந்துபோடவேண்டுமென்று விரும்பாமல், மரணமானது ஜீவனாலே விழுங்கப்படுவதற்காகப் போர்வை தரித்தவர்களாயிருக்கவேண்டுமென்று விரும்புகிறோ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ந்தக் கூடாரத்திலிருக்கிற நாம் பாரஞ்சுமந்து தவிக்கிறோம்; இந்தப் போர்வையைக் களைந்துபோடவேண்டுமென்று விரும்பாமல், மரணமானது ஜீவனாலே விழுங்கப்படுவதற்காகப் போர்வை தரித்தவர்களாயிருக்கவேண்டுமென்று விரும்புகிறோ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ற்கு நம்மை ஆயத்தப்படுத்துகிறவர் தேவனே; ஆவியென்னும் அச்சாரத்தை நமக்குத் தந்தவரும் அவரே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ம் தரிசித்து நடவாமல், விசுவாசித்து நடக்கிறோ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രദേശികൾ ആയിരിക്കുന്നു എന്നു അറി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കാഴ്ചയാൽ അല്ല വിശ്വാസത്താലത്രേ ഞങ്ങൾ നടക്ക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ഇങ്ങനെ ഞങ്ങൾ ധൈര്യപ്പെട്ടു ശരീരം വിട്ടു കർത്താവിനോടുകൂടെ വസിപ്പാൻ അധികം ഇഷ്ടപ്പെട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തുകൊണ്ടു ശരീരത്തിൽ വസിച്ചാലും ശരീരം വിട്ടാലും ഞങ്ങൾ അവനെ പ്രസാദിപ്പിക്കുന്നവർ ആകുവ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ഭിമാന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അവനവൻ ശരീരത്തിൽ ഇരിക്കുമ്പോൾ ചെയ്തതു നല്ലതാകിലും തീയതാകിലും അതിന്നു തക്കവണ്ണ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ാപിക്കേണ്ടതിന്നു നാം എല്ലാവരും ക്രിസ്തുവിന്റെ ന്യായാസനത്തിന്റെ മുമ്പാകെ വെളിപ്പെടേണ്ടത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ആകയാൽ കർത്താവിനെ ഭയപ്പെടേണം എന്നു അറിഞ്ഞിട്ടു ഞങ്ങൾ മനുഷ്യരെ സമ്മതിപ്പിക്കുന്നു; എന്നാ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ൈവത്തിന്നു ഞങ്ങൾ വെളിപ്പെട്ടിരിക്കുന്നു; നിങ്ങളുടെ മനസ്സാക്ഷികളിലും വെളിപ്പെട്ടിരിക്കുന്ന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ഞാൻ ആശ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കൂടാരമായ ഞങ്ങളുടെ ഭൌമഭവനം അഴിഞ്ഞുപോയാൽ കൈപ്പണിയല്ലാത്ത നിത്യഭവനമായി ദൈവത്തിന്റെ ദാനമായോര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ഞങ്ങൾ പിന്നെയും ഞങ്ങളെത്തന്നേ നിങ്ങളോടു ശ്ളാഘിക്കയല്ല, ഹൃദയം നോക്കീട്ടല്ല, മുഖം നോക്കീ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ശംസിക്കുന്നവരോടു ഉത്തരം പറവാൻ നിങ്ങൾക്കു വക ഉണ്ടാകേണ്ടതിന്നു ഞങ്ങളെക്കുറിച്ചു പ്രശംസി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ങ്ങൾക്കു കാരണം തരികയത്രേ ചെയ്യുന്ന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ഞങ്ങൾ വിവശന്മാർ എന്നുവരികിൽ ദൈവത്തിന്നും സുബോധമുള്ളവർ എന്നു വരികിൽ നിങ്ങൾക്കും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ക്രിസ്തുവിന്റെ സ്നേഹം ഞങ്ങളെ നിർബന്ധിക്കുന്നു; എല്ലാവർക്കും വേണ്ടി ഒരുവൻ മരിച്ചിരിക്കെ എല്ലാവ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രിച്ചു എ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ജീവിക്കുന്നവർ ഇനി തങ്ങൾക്കായിട്ടല്ല തങ്ങൾക്കു വേണ്ടി മരിച്ചു ഉയിർത്തവന്നായിട്ടു തന്ന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ീവിക്കേണ്ടതിന്നു അവൻ എല്ലാവർക്കും വേണ്ടി മരിച്ചു എന്നും ഞങ്ങൾ നിർണ്ണയിച്ച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ആകയാൽ ഞങ്ങൾ ഇന്നുമുതൽ ആരെയും ജഡപ്രകാരം അറിയുന്നില്ല; ക്രിസ്തുവിനെ ജഡപ്രകാരം അറിഞ്ഞു എങ്ക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നിമേൽ അങ്ങനെ അറിയു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െട്ടിടം ഞങ്ങൾക്കു സ്വർഗ്ഗത്തിൽ ഉണ്ടെന്നു അറി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ഒരുത്തൻ ക്രിസ്തുവിലായാൽ അവൻ പുതിയ സൃഷ്ടി ആകുന്നു; പഴയതു കഴിഞ്ഞുപോയി, ഇതാ, അതു പുതുത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ീർന്ന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അതിന്നൊക്കെയും ദൈവം തന്നേ കാരണഭൂതൻ; അവൻ നമ്മെ ക്രിസ്തുമൂലം തന്നോടു നിരപ്പിച്ചു, നിരപ്പ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ുശ്രൂഷ ഞങ്ങൾക്കു തന്ന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ദൈവം ലോകത്തിന്നു ലംഘനങ്ങളെ കണക്കിടാതെ ലോകത്തെ ക്രിസ്തുവിൽ തന്നോടു നിരപ്പിച്ചു പോന്നു. 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രപ്പിന്റെ വചനം ഞങ്ങളുടെ പക്കൽ ഭരമേല്പിച്ചുമ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ആകയാൽ ഞങ്ങൾ ക്രിസ്തുവിന്നു വേണ്ടി സ്ഥാനാപതികളായി ദൈവത്തോടു നിരന്നു കൊൾവിൻ എന്നു ക്രിസ്തുവ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കരം അപേക്ഷിക്കുന്നു; അതു ദൈവം ഞങ്ങൾ മുഖാന്തരം പ്രബോധിപ്പിക്കുന്നതുപോലെ ആ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പാപം അറിയാത്തവനെ, നാം അവനിൽ ദൈവത്തിന്റെ നീതി ആകേണ്ടതിന്നു, അവൻ നമുക്കു വേണ്ടി പാപം ആക്ക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ഈ കൂടാരത്തിൽ ഞരങ്ങിക്കൊണ്ടു ഞങ്ങൾ നഗ്നരായിട്ടല്ല ഉടുപ്പുള്ളവരായിരിക്കുന്നു എങ്ക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സ്വർഗ്ഗീയമായ ഞങ്ങളുടെ പാർപ്പിടം അതിന്നു മീതെ ധരിപ്പാൻ വാഞ്ഛ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ഉരിവാനല്ല മർത്യമായതു ജീവനാൽ നീങ്ങിപ്പോകേണ്ടതിന്നു മീതെ ഉടുപ്പാൻ ഇച്ഛിക്കയാൽ ഞങ്ങൾ ഈ കൂടാര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ക്കുന്നേടത്തോളം ഭാരപ്പെട്ടു ഞരങ്ങ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തിന്നായി ഞങ്ങളെ ഒരുക്കിയതു ആത്മാവിനെ അച്ചാരമായി തന്നിരിക്കുന്ന ദൈവം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ആകയാൽ ഞങ്ങൾ എല്ലായ്പോഴും ധൈര്യപ്പെട്ടും ശരീരത്തിൽ വസിക്കുമ്പോൾ ഒക്കെയും കർത്താവിനോടു അക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கொரிந்தியர்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2026-07-31T15:48:59Z</dcterms:created>
  <dcterms:modified xsi:type="dcterms:W3CDTF">2026-07-31T15:48:59Z</dcterms:modified>
  <dc:title>2 கொரிந்தியர்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