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ed Thy servants, Saviour, speed them: 
Thou art Lord of winds and waves ; 
They were bound, but Thou hast freed them;
Now they go to free the slaves;  
Be Thou with them, 
'Tis Thine arm alone that sav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iends and home and all forsaking, 
Lord, they go at Thy command ; 
As their stay Thy promise taking, 
While they traverse sea and land : 
Oh, be with them, 
Lead them safely by the ha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re no fruit appears to cheer them, 
And they seem to toil in vain — 
Then in mercy, Lord, draw near them, 
Then their sinking hopes sustain ; 
Thus supported, 
Let their zeal revive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n the midst of opposition 
Let them trust, O Lord, in Thee ; 
When success attends their mission, 
Let Thy servants humble be : 
Never leave them, 
Till Thy face in heaven they see ;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re to reap in joy for ever, [sown ; 
Fruit that grows from seed here 
There to be with Him, who never 
Ceases to preserve His own, 
And with triumph 
Sing a Saviour's grace al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2026-09-15T14:09:40Z</dcterms:created>
  <dcterms:modified xsi:type="dcterms:W3CDTF">2026-09-15T14:09:40Z</dcterms:modified>
  <dc:title>Hymn : 1069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