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கறுப்பாயிருக்கிறேன் என்று பாராதேயுங்கள்; வெய்யில் என்மேற்பட்டது; என் தாயின் பிள்ளைகள் என்மேல் கோபமாயிருந்து என்னைத் திராட்சத்தோட்டங்களுக்குக் காவற்காரியாக வைத்தார்கள்; என் சொந்தத் திராட்சத்தோட்டத்தையோ நான் காக்கவ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கறுப்பாயிருக்கிறேன் என்று பாராதேயுங்கள்; வெய்யில் என்மேற்பட்டது; என் தாயின் பிள்ளைகள் என்மேல் கோபமாயிருந்து என்னைத் திராட்சத்தோட்டங்களுக்குக் காவற்காரியாக வைத்தார்கள்; என் சொந்தத் திராட்சத்தோட்டத்தையோ நான் காக்கவ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ஆத்தும நேசரே! உமது மந்தையை எங்கே மேய்த்து, அதை மத்தியானத்தில் எங்கே மடக்குகிறீர்? எனக்குச் சொல்லும்; உமது தோழரின் மந்தைகள் அருகே அலைந்துதிரிகிறவளைப்போல நான் இருக்கவேண்டியதென்ன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ஆத்தும நேசரே! உமது மந்தையை எங்கே மேய்த்து, அதை மத்தியானத்தில் எங்கே மடக்குகிறீர்? எனக்குச் சொல்லும்; உமது தோழரின் மந்தைகள் அருகே அலைந்துதிரிகிறவளைப்போல நான் இருக்கவேண்டியதென்ன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ஸ்திரீகளில் ரூபவதியே! அதை நீ அறியாயாகில், மந்தையின் காலடிகளைத் தொடர்ந்துபோய், மேய்ப்பர்களுடைய கூடாரங்களண்டையில் உன் ஆட்டுக்குட்டிகளை மேயவிட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ஸ்திரீகளில் ரூபவதியே! அதை நீ அறியாயாகில், மந்தையின் காலடிகளைத் தொடர்ந்துபோய், மேய்ப்பர்களுடைய கூடாரங்களண்டையில் உன் ஆட்டுக்குட்டிகளை மேயவிட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பிரியமே! பார்வோனுடைய இரதங்களில் பூண்டிருக்கிற பரிகள் பவுஞ்சுக்கு உன்னை ஒப்பிடு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பரணாதிகள் பூண்ட உன் கன்னங்களும், ஆரங்கள் பூண்ட உன் கழுத்தும் அழக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ெள்ளிப் பொட்டுகளுள்ள பொன் ஆபரணங்களை உனக்குப் பண்ணுவ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ராஜா தமது பந்தியிலிருக்குந்தனையும் என்னுடைய நளததைலம் தன் வாசனையை வீச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ாலொமோன் பாடின உன்னதப்பாட்ட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நேசர் எனக்கு என் ஸ்தனங்களின் நடுவில் தங்கும் வெள்ளைப்போளச் செண்ட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நேசர் எனக்கு எங்கேதி ஊர் திராட்சத்தோட்டங்களில் முளைக்கும் மருதோன்றிப் பூங்கொத்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பிரியமே! நீ ரூபவதி; நீ ரூபவதி; உன் கண்கள் புறாக்கண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ர் ரூபமுள்ளவர்; என் நேசரே! நீர் இன்பமானவர்; நம்முடைய மஞ்சம் பசுமையான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ம்முடைய வீட்டின் உத்திரங்கள் கேதுருமரம், நம்முடைய மச்சு தேவதாருமர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தமது வாயின் முத்தங்களால் என்னை முத்தமிடுவாராக: உமது நேசம் திராட்சரசத்தைப் பார்க்கிலும் இன்பமான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பரிமளதைலங்கள் இன்பமான வாசனையுள்ளவைகள்; உமது நாமம் ஊற்றுண்ட பரிமளதைலமாயிருக்கிறது; ஆகையால் கன்னியர்கள் உம்மை நேசிக்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து பரிமளதைலங்கள் இன்பமான வாசனையுள்ளவைகள்; உமது நாமம் ஊற்றுண்ட பரிமளதைலமாயிருக்கிறது; ஆகையால் கன்னியர்கள் உம்மை நேசிக்கிற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ை இழுத்துக்கொள்ளும் உமக்குப் பின்னே ஓடி வருவோம்; ராஜா என்னைத் தமது அறைகளில் அழைத்துக்கொண்டுவந்தார்; நாங்கள் உமக்குள் களிகூர்ந்து மகிழுவோம்; திராட்சரசத்தைப் பார்க்கிலும் உமது நேசத்தை நினைப்போம்; உத்தமர்கள் உம்மை நேசிக்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ை இழுத்துக்கொள்ளும் உமக்குப் பின்னே ஓடி வருவோம்; ராஜா என்னைத் தமது அறைகளில் அழைத்துக்கொண்டுவந்தார்; நாங்கள் உமக்குள் களிகூர்ந்து மகிழுவோம்; திராட்சரசத்தைப் பார்க்கிலும் உமது நேசத்தை நினைப்போம்; உத்தமர்கள் உம்மை நேசிக்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ன் குமாரத்திகளே! கேதாரின் கூடாரங்களைப்போலவும் சாலொமோனின் திரைகளைப்போலவும், நான் கறுப்பாயிருந்தாலும் அழகாயிருக்கி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ருசலேமின் குமாரத்திகளே! கேதாரின் கூடாரங்களைப்போலவும் சாலொமோனின் திரைகளைப்போலவும், நான் கறுப்பாயிருந்தாலும் அழகாயிரு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8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ook not upon me, because I am black, because the sun has looked upon me: my mother's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angry with me; they made me the keeper of the vineyards; but mine own vineyard have I not ke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ell me, O you whom my soul loves, where you feed, where you make your flock to rest at noon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y should I be as one that turns aside by the flocks of your companion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f you know not, O you fairest among women, go your way forth by the footsteps of the flock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ed your kids beside the shepherds' t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have compared you, O my love, to a company of horses in Pharaoh's chario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our cheeks are comely with rows of jewels, your neck with chains of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e will make you borders of gold with studs of sil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ile the king sits at his table, my spikenard sends forth the smell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song of songs, which is Solomon'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 bundle of myrrh is my well-beloved unto me; he shall lie all night between my brea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My beloved is unto me as a cluster of camphire in the vineyards of Enged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, you are fair, my love; behold, you are fair; you have doves'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ehold, you are fair, my beloved, yea, pleasant: also our bed is gr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beams of our house are cedar, and our rafters of f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et him kiss me with the kisses of his mouth: for your love is better than w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ecause of the savour of your good ointments your name is as ointment poured forth, therefore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virgins lo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Draw me, we will run after you: the king has brought me into his chambers: we will be gla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joice in you, we will remember your love more than wine: the upright lo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am black, but comely, O all of you daughters of Jerusalem, as the tents of Kedar,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rtains of Solo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2026-07-18T19:10:15Z</dcterms:created>
  <dcterms:modified xsi:type="dcterms:W3CDTF">2026-07-18T19:10:15Z</dcterms:modified>
  <dc:title>உன்னதப்பாட்டு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