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்றும் எல்லாம் எனக்க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ும் யாவுமே மாற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வாக்கு மாறா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அடைக்கலத்தில் என்னை வ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த்தை நம்பிடுவேன்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ல்லாதிப் பூமியில் யாரையும் நம்பி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தெய்வம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ருஷ்டிகரே உம்மை நின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 வாலிப நாட்களிலே-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 உலகத்தை வெறுத்திட அ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ன்புள்ள ஆண்டவ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ஜீவ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 வெள்ளியுமோ பெரும்பேர் புகழ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 ஆஸ்தியும் வீண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ின் செல்வமே என் அ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போதும் எனக்க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ந்தன் நாமத்தைப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ஒரு தேவனைப் பூம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ிடேன் உயிர் தந்த தெய்வம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ஆனந்தம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ும் பகலிலு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ஆரு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 தாயும் என் தந்தையு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2026-07-30T18:15:53Z</dcterms:created>
  <dcterms:modified xsi:type="dcterms:W3CDTF">2026-07-30T18:15:53Z</dcterms:modified>
  <dc:title>துதிப் பாடல்கள் : 831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