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presProps" Target="presProps.xml"/>
  <Relationship Id="rId107" Type="http://schemas.openxmlformats.org/officeDocument/2006/relationships/viewProps" Target="viewProps.xml"/>
  <Relationship Id="rId10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உங்கள் கண்களை வானத்திற்கு ஏறெடுத்து, உங்கள் தேவனாகிய கர்த்தர் வானத்தின் கீழெங்கும் இருக்கிற எல்லா ஜனங்களுக்கும் ஏற்படுத்தின வானத்தின் சர்வ சேனைகளாகிய சந்திர சூரிய நட்சத்திரங்களை நோக்கி, அவைகளைத் தொழுது சேவிக்க இணங்காதபடிக்கும், உங்கள் ஆத்துமாக்களைக்குறித்து மிகவும் எச்சரிக்கையாயிருங்கள்.]]></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இஸ்ரவேல் புத்திரர் எகிப்திலிருந்து புறப்பட்டபின்பு, யோர்தானுக்கு இப்புறத்தில் எஸ்போனில் குடியிருந்த எமோரியரின் ராஜாவாகிய சீகோனுடைய தேசத்திலுள்ள பெத்பெயோருக்கு எதிரான பள்ளத்தாக்கிலே, அவர்களுக்கு மோசே சொன்ன சாட்சிகளும் கட்டளைகளும் நியாயங்களும் இவைகளே.]]></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மோசேயும் இஸ்ரவேல் புத்திரரும் எகிப்திலிருந்து புறப்பட்டபின்பு அந்த ராஜாவை முறிய அடித்து,]]></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யோர்தானுக்கு இப்புறத்தில் சூரியோதய திசையில் அர்னோன் ஆற்றங்கரையிலுள்ள ஆரோவேர் தொடங்கி எர்மோன் என்னும் சீயோன் மலைவரைக்குமுள்ள தேசமும்,]]></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யோர்தானுக்கு இப்புறத்தில் சூரியோதய திசையில் அஸ்தோத் பிஸ்காவுக்கும் தாழ்ந்த சமனான வெளியைச் சேர்ந்த கடல்மட்டுமுள்ள சமனான வெளியனைத்துமாகிய,]]></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உங்கள் கண்களை வானத்திற்கு ஏறெடுத்து, உங்கள் தேவனாகிய கர்த்தர் வானத்தின் கீழெங்கும் இருக்கிற எல்லா ஜனங்களுக்கும் ஏற்படுத்தின வானத்தின் சர்வ சேனைகளாகிய சந்திர சூரிய நட்சத்திரங்களை நோக்கி, அவைகளைத் தொழுது சேவிக்க இணங்காதபடிக்கும், உங்கள் ஆத்துமாக்களைக்குறித்து மிகவும் எச்சரிக்கையாயிருங்கள்.]]></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இந்நாளில் நீங்கள் இருக்கிறதுபோல, தமக்குச் சுதந்தரமான ஜனமாயிருக்கும்படி, கர்த்தர் உங்களைச் சேர்த்துக்கொண்டு, உங்களை எகிப்து என்னும் இருப்புக்காளவாயிலிருந்து புறப்படப்பண்ணினார்.]]></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இந்நாளில் நீங்கள் இருக்கிறதுபோல, தமக்குச் சுதந்தரமான ஜனமாயிருக்கும்படி, கர்த்தர் உங்களைச் சேர்த்துக்கொண்டு, உங்களை எகிப்து என்னும் இருப்புக்காளவாயிலிருந்து புறப்படப்பண்ணினார்.]]></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கர்த்தர் உங்கள் நிமித்தம் என்மேல் கோபங்கொண்டு, நான் யோர்தானைக் கடந்துபோவதில்லை என்றும், உன் தேவனாகிய கர்த்தர் உனக்குச் சுதந்தரமாகக் கொடுக்கிற அந்த நல்ல தேசத்தில் நான் பிரவேசிப்பதில்லை என்றும் ஆணையிட்டார்.]]></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கர்த்தர் உங்கள் நிமித்தம் என்மேல் கோபங்கொண்டு, நான் யோர்தானைக் கடந்துபோவதில்லை என்றும், உன் தேவனாகிய கர்த்தர் உனக்குச் சுதந்தரமாகக் கொடுக்கிற அந்த நல்ல தேசத்தில் நான் பிரவேசிப்பதில்லை என்றும் ஆணையிட்டார்.]]></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தினால் இந்த தேசத்தில் நான் மரணமடையவேண்டும்; நான் யோர்தானைக் கடந்துபோவதில்லை; நீங்களோ கடந்துபோய், அந்த நல்ல தேசத்தைச் சுதந்தரித்துக்கொள்வீர்கள்.]]></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தினால் இந்த தேசத்தில் நான் மரணமடையவேண்டும்; நான் யோர்தானைக் கடந்துபோவதில்லை; நீங்களோ கடந்துபோய், அந்த நல்ல தேசத்தைச் சுதந்தரித்துக்கொள்வீர்கள்.]]></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ங்களோ உங்கள் தேவனாகிய கர்த்தர் உங்களோடே பண்ணின உடன்படிக்கையை மறந்து, உங்கள் தேவனாகிய கர்த்தர் வேண்டாம் என்று விலக்கின எவ்வித சாயலான விக்கிரகத்தையும் உங்களுக்கு உண்டாக்காதபடிக்கு எச்சரிக்கையாயிருங்கள்.]]></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ங்களோ உங்கள் தேவனாகிய கர்த்தர் உங்களோடே பண்ணின உடன்படிக்கையை மறந்து, உங்கள் தேவனாகிய கர்த்தர் வேண்டாம் என்று விலக்கின எவ்வித சாயலான விக்கிரகத்தையும் உங்களுக்கு உண்டாக்காதபடிக்கு எச்சரிக்கையாயிருங்கள்.]]></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கர்த்தர் ஓரேபிலே அக்கினியின் நடுவிலிருந்து உங்களோடே பேசின நாளில், நீங்கள் ஒரு ரூபத்தையும் காணவில்லை.]]></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உன் தேவனாகிய கர்த்தர் பட்சிக்கிற அக்கினி, அவர் எரிச்சலுள்ள தேவன்.]]></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நீங்கள் பிள்ளைகளும் பிள்ளைகளின் பிள்ளைகளும் பெற்று, தேசத்தில் வெகுநாள் இருந்தபின்பு, நீங்கள் உங்களைக் கெடுத்து, யாதொருவிக்கிரகத்தையாவது யாதொரு சாயலான சுரூபத்தையாவது பண்ணி, உன் தேவனாகிய கர்த்தருக்குக் கோபம் உண்டாக்க அவர் பார்வைக்குப் பொல்லாப்பானதைச் செய்தால்,]]></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நீங்கள் பிள்ளைகளும் பிள்ளைகளின் பிள்ளைகளும் பெற்று, தேசத்தில் வெகுநாள் இருந்தபின்பு, நீங்கள் உங்களைக் கெடுத்து, யாதொருவிக்கிரகத்தையாவது யாதொரு சாயலான சுரூபத்தையாவது பண்ணி, உன் தேவனாகிய கர்த்தருக்குக் கோபம் உண்டாக்க அவர் பார்வைக்குப் பொல்லாப்பானதைச் செய்தால்,]]></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நீங்கள் பிள்ளைகளும் பிள்ளைகளின் பிள்ளைகளும் பெற்று, தேசத்தில் வெகுநாள் இருந்தபின்பு, நீங்கள் உங்களைக் கெடுத்து, யாதொருவிக்கிரகத்தையாவது யாதொரு சாயலான சுரூபத்தையாவது பண்ணி, உன் தேவனாகிய கர்த்தருக்குக் கோபம் உண்டாக்க அவர் பார்வைக்குப் பொல்லாப்பானதைச் செய்தால்,]]></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இஸ்ரவேலரே, நீங்கள் பிழைத்திருக்கும்படிக்கும், உங்கள் பிதாக்களின் தேவனாகிய கர்த்தர் உங்களுக்குக் கொடுக்கிற தேசத்தில் நீங்கள் பிரவேசித்து அதைச் சுதந்தரித்துக்கொள்ளும்படிக்கும், நீங்கள் கைக்கொள்ளுவதற்கு நான் உங்களுக்குப் போதிக்கிற கட்டளைகளையும் நியாயங்களையும் கேளுங்கள்.]]></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இஸ்ரவேலரே, நீங்கள் பிழைத்திருக்கும்படிக்கும், உங்கள் பிதாக்களின் தேவனாகிய கர்த்தர் உங்களுக்குக் கொடுக்கிற தேசத்தில் நீங்கள் பிரவேசித்து அதைச் சுதந்தரித்துக்கொள்ளும்படிக்கும், நீங்கள் கைக்கொள்ளுவதற்கு நான் உங்களுக்குப் போதிக்கிற கட்டளைகளையும் நியாயங்களையும் கேளுங்கள்.]]></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இஸ்ரவேலரே, நீங்கள் பிழைத்திருக்கும்படிக்கும், உங்கள் பிதாக்களின் தேவனாகிய கர்த்தர் உங்களுக்குக் கொடுக்கிற தேசத்தில் நீங்கள் பிரவேசித்து அதைச் சுதந்தரித்துக்கொள்ளும்படிக்கும், நீங்கள் கைக்கொள்ளுவதற்கு நான் உங்களுக்குப் போதிக்கிற கட்டளைகளையும் நியாயங்களையும் கேளுங்கள்.]]></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உங்களுக்குக் கற்பிக்கும் உங்கள் தேவனாகிய கர்த்தரின் கட்டளைகளை நீங்கள் கைக்கொள்ளும்படி, நான் உங்களுக்குக் கற்பிக்கிற வசனத்தோடே நீங்கள் ஒன்றும் கூட்டவும் வேண்டாம், அதில் ஒன்றும் குறைக்கவும் வேண்டாம்.]]></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உங்களுக்குக் கற்பிக்கும் உங்கள் தேவனாகிய கர்த்தரின் கட்டளைகளை நீங்கள் கைக்கொள்ளும்படி, நான் உங்களுக்குக் கற்பிக்கிற வசனத்தோடே நீங்கள் ஒன்றும் கூட்டவும் வேண்டாம், அதில் ஒன்றும் குறைக்கவும் வேண்டாம்.]]></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நீங்கள் யோர்தானைக் கடந்து சுதந்தரிக்கப்போகிற தேசத்தில் இராமல், சீக்கிரமாய் முற்றிலும் அழிந்துபோவீர்கள் என்று, இந்நாளில் உங்களுக்கு விரோதமாய் வானத்தையும் பூமியையும் சாட்சி வைக்கிறேன்; நீங்கள் அதிலே நெடுநாள் இராமல் நிர்மூலமாக்கப்படுவீர்கள்.]]></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கர்த்தர் ஓரேபிலே அக்கினியின் நடுவிலிருந்து உங்களோடே பேசின நாளில், நீங்கள் ஒரு ரூபத்தையும் காணவில்லை.]]></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நீங்கள் யோர்தானைக் கடந்து சுதந்தரிக்கப்போகிற தேசத்தில் இராமல், சீக்கிரமாய் முற்றிலும் அழிந்துபோவீர்கள் என்று, இந்நாளில் உங்களுக்கு விரோதமாய் வானத்தையும் பூமியையும் சாட்சி வைக்கிறேன்; நீங்கள் அதிலே நெடுநாள் இராமல் நிர்மூலமாக்கப்படுவீர்கள்.]]></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நீங்கள் யோர்தானைக் கடந்து சுதந்தரிக்கப்போகிற தேசத்தில் இராமல், சீக்கிரமாய் முற்றிலும் அழிந்துபோவீர்கள் என்று, இந்நாளில் உங்களுக்கு விரோதமாய் வானத்தையும் பூமியையும் சாட்சி வைக்கிறேன்; நீங்கள் அதிலே நெடுநாள் இராமல் நிர்மூலமாக்கப்படுவீர்கள்.]]></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பாகால்பேயோரின் நிமித்தம் கர்த்தர் செய்ததை உங்கள் கண்கள் கண்டிருக்கிறது; பாகால்பேயோரைப் பின்பற்றின மனிதரையெல்லாம் உன் தேவனாகிய கர்த்தர் உன் நடுவில் இராதபடிக்கு அழித்துப்போட்டார்.]]></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பாகால்பேயோரின் நிமித்தம் கர்த்தர் செய்ததை உங்கள் கண்கள் கண்டிருக்கிறது; பாகால்பேயோரைப் பின்பற்றின மனிதரையெல்லாம் உன் தேவனாகிய கர்த்தர் உன் நடுவில் இராதபடிக்கு அழித்துப்போட்டார்.]]></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எமோரியருடைய இரண்டு ராஜாக்களின் தேசங்களான சீகோனுடைய தேசத்தையும் பாசானின் ராஜாவாகிய ஓகின் தேசத்தையும் கட்டிக்கொண்டார்கள்.]]></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எமோரியருடைய இரண்டு ராஜாக்களின் தேசங்களான சீகோனுடைய தேசத்தையும் பாசானின் ராஜாவாகிய ஓகின் தேசத்தையும் கட்டிக்கொண்டார்கள்.]]></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கர்த்தர் உங்களைப் புறஜாதிகளுக்குள்ளே சிதற அடிப்பார்; கர்த்தர் உங்களைக் கொண்டுபோய் விடப்போகிற ஜாதிகளிடத்திலே கொஞ்ச ஜனங்களாய் மீந்திருப்பீர்கள்.]]></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கர்த்தர் உங்களைப் புறஜாதிகளுக்குள்ளே சிதற அடிப்பார்; கர்த்தர் உங்களைக் கொண்டுபோய் விடப்போகிற ஜாதிகளிடத்திலே கொஞ்ச ஜனங்களாய் மீந்திருப்பீர்கள்.]]></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ஆனாலும் உங்கள் தேவனாகிய கர்த்தரைப் பற்றிக்கொண்ட நீங்களெல்லாரும் இந்நாள்வரைக்கும் உயிரோடிருக்கிறீர்கள்.]]></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ங்கே காணாமலும் கேளாமலும் சாப்பிடாமலும் முகராமலும் இருக்கிற மரமும் கல்லுமான, மனுஷர் கைவேலையாகிய தேவர்களைச் சேவிப்பீர்கள்.]]></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ஆகையால் நீங்கள் உங்களைக் கெடுத்துக்கொண்டு, ஆண் உருவும், பெண் உருவும்,]]></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ங்கே காணாமலும் கேளாமலும் சாப்பிடாமலும் முகராமலும் இருக்கிற மரமும் கல்லுமான, மனுஷர் கைவேலையாகிய தேவர்களைச் சேவிப்பீர்கள்.]]></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நீங்கள் சுதந்தரித்துக்கொள்ளும்படி பிரவேசிக்கும் தேசத்திலே நீங்கள் கைக்கொள்ளும்பொருட்டு, என் தேவனாகிய கர்த்தர் எனக்குக் கற்பித்தபடியே, நான் உங்களுக்குக் கட்டளைகளையும் நியாயங்களையும் போதித்தேன்.]]></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நீங்கள் சுதந்தரித்துக்கொள்ளும்படி பிரவேசிக்கும் தேசத்திலே நீங்கள் கைக்கொள்ளும்பொருட்டு, என் தேவனாகிய கர்த்தர் எனக்குக் கற்பித்தபடியே, நான் உங்களுக்குக் கட்டளைகளையும் நியாயங்களையும் போதித்தேன்.]]></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அப்பொழுது அங்கேயிருந்து உன் தேவனாகிய கர்த்தரைத் தேடுவாய்; உன் முழு இருதயத்தோடும் உன் முழு ஆத்துமாவோடும் அவரைத் தேடும்போது, அவரைக் கண்டடைவாய்.]]></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அப்பொழுது அங்கேயிருந்து உன் தேவனாகிய கர்த்தரைத் தேடுவாய்; உன் முழு இருதயத்தோடும் உன் முழு ஆத்துமாவோடும் அவரைத் தேடும்போது, அவரைக் கண்டடைவாய்.]]></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ஆகையால் அவைகளைக் கைக்கொண்டு நடவுங்கள்; ஜனங்களின் கண்களுக்குமுன்பாகவும் இதுவே உங்களுக்கு ஞானமும் விவேகமுமாய் இருக்கும்; அவர்கள் இந்தக் கட்டளைகளையெல்லாம் கேட்டு, இந்தப் பெரிய ஜாதியே ஞானமும் விவேகமுமுள்ள ஜனங்கள் என்பார்கள்.]]></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ஆகையால் அவைகளைக் கைக்கொண்டு நடவுங்கள்; ஜனங்களின் கண்களுக்குமுன்பாகவும் இதுவே உங்களுக்கு ஞானமும் விவேகமுமாய் இருக்கும்; அவர்கள் இந்தக் கட்டளைகளையெல்லாம் கேட்டு, இந்தப் பெரிய ஜாதியே ஞானமும் விவேகமுமுள்ள ஜனங்கள் என்பார்கள்.]]></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ஆகையால் அவைகளைக் கைக்கொண்டு நடவுங்கள்; ஜனங்களின் கண்களுக்குமுன்பாகவும் இதுவே உங்களுக்கு ஞானமும் விவேகமுமாய் இருக்கும்; அவர்கள் இந்தக் கட்டளைகளையெல்லாம் கேட்டு, இந்தப் பெரிய ஜாதியே ஞானமும் விவேகமுமுள்ள ஜனங்கள் என்பார்கள்.]]></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நீ வியாகுலப்பட இவைகளெல்லாம் உன்னைத் தொடர்ந்து பிடிக்கும்போது, கடைசிநாட்களில் உன் தேவனாகிய கர்த்தரிடத்தில் திரும்பி அவர் சத்தத்திற்குக் கீழ்ப்படிவாயானால்,]]></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நீ வியாகுலப்பட இவைகளெல்லாம் உன்னைத் தொடர்ந்து பிடிக்கும்போது, கடைசிநாட்களில் உன் தேவனாகிய கர்த்தரிடத்தில் திரும்பி அவர் சத்தத்திற்குக் கீழ்ப்படிவாயானால்,]]></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பூமியிலிருக்கிற யாதொருமிருகத்தின் உருவும், ஆகாயத்தில் பறக்கிற செட்டையுள்ள யாதொரு பட்சியின் உருவும்,]]></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நம்முடைய தேவனாகிய கர்த்தரை நாம் தொழுதுகொள்ளுகிறபோதெல்லாம், அவர் நமக்குச் சமீபமாயிருக்கிறதுபோல, தேவனை இவ்வளவு சமீபமாய்ப் பெற்றிருக்கிற வேறே பெரிய ஜாதி எது?]]></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நம்முடைய தேவனாகிய கர்த்தரை நாம் தொழுதுகொள்ளுகிறபோதெல்லாம், அவர் நமக்குச் சமீபமாயிருக்கிறதுபோல, தேவனை இவ்வளவு சமீபமாய்ப் பெற்றிருக்கிற வேறே பெரிய ஜாதி எது?]]></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இந்நாளில் நான் உங்களுக்கு விதிக்கிற இந்த நியாயப்பிரமாணம் முழுமைக்கும் ஒத்த இவ்வளவு நீதியுள்ள கட்டளைகளையும் நியாயங்களையும் பெற்றிருக்கிற வேறே பெரிய ஜாதி எது?]]></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இந்நாளில் நான் உங்களுக்கு விதிக்கிற இந்த நியாயப்பிரமாணம் முழுமைக்கும் ஒத்த இவ்வளவு நீதியுள்ள கட்டளைகளையும் நியாயங்களையும் பெற்றிருக்கிற வேறே பெரிய ஜாதி எது?]]></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ஓரேபிலே உன் தேவனாகிய கர்த்தருக்கு முன்பாக நீ நிற்கும்போது, கர்த்தர் என்னை நோக்கி: ஜனங்களை என்னிடத்தில் கூடிவரச்செய்து, என் வார்த்தைகளை அவர்கள் கேட்கும்படி பண்ணுவேன்; அவர்கள் பூமியில் உயிரோடிருக்கும் நாளெல்லாம் எனக்குப் பயந்திருக்கும்படி அவைகளைக் கற்றுக்கொண்டு, தங்கள் பிள்ளைகளுக்கும் போதிக்கக்கடவர்கள் என்று சொல்லிய நாளில்,]]></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ஓரேபிலே உன் தேவனாகிய கர்த்தருக்கு முன்பாக நீ நிற்கும்போது, கர்த்தர் என்னை நோக்கி: ஜனங்களை என்னிடத்தில் கூடிவரச்செய்து, என் வார்த்தைகளை அவர்கள் கேட்கும்படி பண்ணுவேன்; அவர்கள் பூமியில் உயிரோடிருக்கும் நாளெல்லாம் எனக்குப் பயந்திருக்கும்படி அவைகளைக் கற்றுக்கொண்டு, தங்கள் பிள்ளைகளுக்கும் போதிக்கக்கடவர்கள் என்று சொல்லிய நாளில்,]]></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ஓரேபிலே உன் தேவனாகிய கர்த்தருக்கு முன்பாக நீ நிற்கும்போது, கர்த்தர் என்னை நோக்கி: ஜனங்களை என்னிடத்தில் கூடிவரச்செய்து, என் வார்த்தைகளை அவர்கள் கேட்கும்படி பண்ணுவேன்; அவர்கள் பூமியில் உயிரோடிருக்கும் நாளெல்லாம் எனக்குப் பயந்திருக்கும்படி அவைகளைக் கற்றுக்கொண்டு, தங்கள் பிள்ளைகளுக்கும் போதிக்கக்கடவர்கள் என்று சொல்லிய நாளில்,]]></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உன் கண்கள் கண்ட காரியங்களை நீ மறவாதபடிக்கும், உன் ஜீவனுள்ள நாளெல்லாம் அவைகள் உன் இருதயத்தை விட்டு நீங்காதபடிக்கும் நீ எச்சரிக்கையாயிருந்து, உன் ஆத்துமாவைச் ஜாக்கிரதையாய்க் காத்துக்கொள்; அவைகளை உன் பிள்ளைகளுக்கும் உன் பிள்ளைகளின் பிள்ளைகளுக்கும் அறிவிக்கக்கடவாய்.]]></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உன் கண்கள் கண்ட காரியங்களை நீ மறவாதபடிக்கும், உன் ஜீவனுள்ள நாளெல்லாம் அவைகள் உன் இருதயத்தை விட்டு நீங்காதபடிக்கும் நீ எச்சரிக்கையாயிருந்து, உன் ஆத்துமாவைச் ஜாக்கிரதையாய்க் காத்துக்கொள்; அவைகளை உன் பிள்ளைகளுக்கும் உன் பிள்ளைகளின் பிள்ளைகளுக்கும் அறிவிக்கக்கடவாய்.]]></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உன் கண்கள் கண்ட காரியங்களை நீ மறவாதபடிக்கும், உன் ஜீவனுள்ள நாளெல்லாம் அவைகள் உன் இருதயத்தை விட்டு நீங்காதபடிக்கும் நீ எச்சரிக்கையாயிருந்து, உன் ஆத்துமாவைச் ஜாக்கிரதையாய்க் காத்துக்கொள்; அவைகளை உன் பிள்ளைகளுக்கும் உன் பிள்ளைகளின் பிள்ளைகளுக்கும் அறிவிக்கக்கடவாய்.]]></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மியிலுள்ள யாதொரு ஊரும் பிராணியின் உருவும், பூமியின்கீழ்த் தண்ணீரிலுள்ள யாதொரு மச்சத்தின் உருவுமாயிருக்கிற இவைகளில் யாதொரு உருவுக்கு ஒப்பான விக்கிரகத்தை உங்களுக்கு உண்டாக்காதபடிக்கும்,]]></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உன் கண்கள் கண்ட காரியங்களை நீ மறவாதபடிக்கும், உன் ஜீவனுள்ள நாளெல்லாம் அவைகள் உன் இருதயத்தை விட்டு நீங்காதபடிக்கும் நீ எச்சரிக்கையாயிருந்து, உன் ஆத்துமாவைச் ஜாக்கிரதையாய்க் காத்துக்கொள்; அவைகளை உன் பிள்ளைகளுக்கும் உன் பிள்ளைகளின் பிள்ளைகளுக்கும் அறிவிக்கக்கடவாய்.]]></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நீங்கள் சேர்ந்துவந்து, மலையின் அடிவாரத்தில் நின்றீர்கள்; அந்த மலையில் வானத்தை அளாவிய அக்கினி எரிய, இருளும் மேகமும் அந்தகாரமும் சூழ்ந்தது.]]></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நீங்கள் சேர்ந்துவந்து, மலையின் அடிவாரத்தில் நின்றீர்கள்; அந்த மலையில் வானத்தை அளாவிய அக்கினி எரிய, இருளும் மேகமும் அந்தகாரமும் சூழ்ந்தது.]]></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ந்த அக்கினியின் நடுவிலிருந்து கர்த்தர் உங்களோடே பேசினார்; வார்த்தைகளின் சத்தத்தை நீங்கள் கேட்டீர்கள்; அந்தச் சத்தத்தை நீங்கள் கேட்டதேயன்றி, ஒரு ரூபத்தையும் காணவில்லை.]]></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ந்த அக்கினியின் நடுவிலிருந்து கர்த்தர் உங்களோடே பேசினார்; வார்த்தைகளின் சத்தத்தை நீங்கள் கேட்டீர்கள்; அந்தச் சத்தத்தை நீங்கள் கேட்டதேயன்றி, ஒரு ரூபத்தையும் காணவில்லை.]]></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நீங்கள் கைக்கொள்ளவேண்டும் என்று அவர் உங்களுக்குக் கட்டளையிட்ட பத்துக்கற்பனைகளாகிய தம்முடைய உடன்படிக்கையை அவர் உங்களுக்கு அறிவித்து, அவைகளை இரண்டு கற்பலகைகளில் எழுதினார்.]]></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நீங்கள் கைக்கொள்ளவேண்டும் என்று அவர் உங்களுக்குக் கட்டளையிட்ட பத்துக்கற்பனைகளாகிய தம்முடைய உடன்படிக்கையை அவர் உங்களுக்கு அறிவித்து, அவைகளை இரண்டு கற்பலகைகளில் எழுதினார்.]]></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ங்கள் சுதந்தரித்துக்கொள்ளப்போகிற தேசத்தில் நீங்கள் கைக்கொள்ளவேண்டிய கட்டளைகளையும் நியாயங்களையும் உங்களுக்குப் போதிக்க வேண்டுமென்று அக்காலத்திலே கர்த்தர் எனக்குக் கட்டளையிட்டார்.]]></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ங்கள் சுதந்தரித்துக்கொள்ளப்போகிற தேசத்தில் நீங்கள் கைக்கொள்ளவேண்டிய கட்டளைகளையும் நியாயங்களையும் உங்களுக்குப் போதிக்க வேண்டுமென்று அக்காலத்திலே கர்த்தர் எனக்குக் கட்டளையிட்டார்.]]></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உன் தேவனாகிய கர்த்தர் இரக்கமுள்ள தேவனாயிருக்கிறபடியால், அவர் உன்னைக் கைவிடவுமாட்டார், உன்னை அழிக்கவுமாட்டார், உன் பிதாக்களுக்குத் தாம் ஆணையிட்டுக் கொடுத்த உடன்படிக்கையை மறக்கவுமாட்டார்.]]></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மியிலுள்ள யாதொரு ஊரும் பிராணியின் உருவும், பூமியின்கீழ்த் தண்ணீரிலுள்ள யாதொரு மச்சத்தின் உருவுமாயிருக்கிற இவைகளில் யாதொரு உருவுக்கு ஒப்பான விக்கிரகத்தை உங்களுக்கு உண்டாக்காதபடிக்கும்,]]></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உன் தேவனாகிய கர்த்தர் இரக்கமுள்ள தேவனாயிருக்கிறபடியால், அவர் உன்னைக் கைவிடவுமாட்டார், உன்னை அழிக்கவுமாட்டார், உன் பிதாக்களுக்குத் தாம் ஆணையிட்டுக் கொடுத்த உடன்படிக்கையை மறக்கவுமாட்டார்.]]></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தேவன் மனுஷனைப் பூமியிலே சிருஷ்டித்த நாள்முதல் உனக்கு முன் இருந்த பூர்வநாட்களில், வானத்தின் ஒருமுனை தொடங்கி அதின் மறுமுனைமட்டுமுள்ள எவ்விடத்திலாகிலும் இப்படிப்பட்ட பெரிய காரியம் நடந்ததுண்டோ, இப்படிப்பட்ட காரியம் கேள்விப்பட்டதுண்டோ:]]></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தேவன் மனுஷனைப் பூமியிலே சிருஷ்டித்த நாள்முதல் உனக்கு முன் இருந்த பூர்வநாட்களில், வானத்தின் ஒருமுனை தொடங்கி அதின் மறுமுனைமட்டுமுள்ள எவ்விடத்திலாகிலும் இப்படிப்பட்ட பெரிய காரியம் நடந்ததுண்டோ, இப்படிப்பட்ட காரியம் கேள்விப்பட்டதுண்டோ:]]></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தேவன் மனுஷனைப் பூமியிலே சிருஷ்டித்த நாள்முதல் உனக்கு முன் இருந்த பூர்வநாட்களில், வானத்தின் ஒருமுனை தொடங்கி அதின் மறுமுனைமட்டுமுள்ள எவ்விடத்திலாகிலும் இப்படிப்பட்ட பெரிய காரியம் நடந்ததுண்டோ, இப்படிப்பட்ட காரியம் கேள்விப்பட்டதுண்டோ:]]></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க்கினியின் நடுவிலிருந்து பேசுகிற தேவனுடைய சத்தத்தை நீ கேட்டதுபோல யாதொரு ஜனமாவது கேட்டதும் உயிரோடிருந்ததும் உண்டோ.]]></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க்கினியின் நடுவிலிருந்து பேசுகிற தேவனுடைய சத்தத்தை நீ கேட்டதுபோல யாதொரு ஜனமாவது கேட்டதும் உயிரோடிருந்ததும் உண்டோ.]]></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அல்லது உங்கள் தேவனாகிய கர்த்தர் எகிப்திலே உங்கள் கண்களுக்கு முன்பாக உங்களுக்குச் செய்தபடியெல்லாம் தேவன் அந்நிய ஜாதிகளின் நடுவிலிருந்து ஒரு ஜனத்தைச் சோதனைகளினாலும், அடையாளங்களினாலும், அற்புதங்களினாலும், யுத்தத்தினாலும், வல்லமையுள்ள கரத்தினாலும், ஓங்கிய புயத்தினாலும், மகா பயங்கரமான செயல்களினாலும், தமக்கென்று தெரிந்துகொள்ள வகைபண்ணினதுண்டோ என்று நீ விசாரித்துப்பார்.]]></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அல்லது உங்கள் தேவனாகிய கர்த்தர் எகிப்திலே உங்கள் கண்களுக்கு முன்பாக உங்களுக்குச் செய்தபடியெல்லாம் தேவன் அந்நிய ஜாதிகளின் நடுவிலிருந்து ஒரு ஜனத்தைச் சோதனைகளினாலும், அடையாளங்களினாலும், அற்புதங்களினாலும், யுத்தத்தினாலும், வல்லமையுள்ள கரத்தினாலும், ஓங்கிய புயத்தினாலும், மகா பயங்கரமான செயல்களினாலும், தமக்கென்று தெரிந்துகொள்ள வகைபண்ணினதுண்டோ என்று நீ விசாரித்துப்பார்.]]></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அல்லது உங்கள் தேவனாகிய கர்த்தர் எகிப்திலே உங்கள் கண்களுக்கு முன்பாக உங்களுக்குச் செய்தபடியெல்லாம் தேவன் அந்நிய ஜாதிகளின் நடுவிலிருந்து ஒரு ஜனத்தைச் சோதனைகளினாலும், அடையாளங்களினாலும், அற்புதங்களினாலும், யுத்தத்தினாலும், வல்லமையுள்ள கரத்தினாலும், ஓங்கிய புயத்தினாலும், மகா பயங்கரமான செயல்களினாலும், தமக்கென்று தெரிந்துகொள்ள வகைபண்ணினதுண்டோ என்று நீ விசாரித்துப்பார்.]]></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கர்த்தரே தேவன், அவரையல்லாமல் வேறொருவரும் இல்லை என்பதை நீ அறியும்படிக்கு, இது உனக்குக் காட்டப்பட்டது.]]></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மியிலுள்ள யாதொரு ஊரும் பிராணியின் உருவும், பூமியின்கீழ்த் தண்ணீரிலுள்ள யாதொரு மச்சத்தின் உருவுமாயிருக்கிற இவைகளில் யாதொரு உருவுக்கு ஒப்பான விக்கிரகத்தை உங்களுக்கு உண்டாக்காதபடிக்கும்,]]></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கர்த்தரே தேவன், அவரையல்லாமல் வேறொருவரும் இல்லை என்பதை நீ அறியும்படிக்கு, இது உனக்குக் காட்டப்பட்டது.]]></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உன்னை உபதேசிக்கும்படிக்கு, அவர் வானத்திலிருந்து தமது சத்தத்தை உனக்குக் கேட்கப்பண்ணி, பூமியிலே தமது பெரிய அக்கினியை உனக்குக் காண்பித்தார்; அக்கினியின் நடுவிலிருந்து உண்டான அவருடைய வார்த்தைகளைக் கேட்டாய்.]]></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உன்னை உபதேசிக்கும்படிக்கு, அவர் வானத்திலிருந்து தமது சத்தத்தை உனக்குக் கேட்கப்பண்ணி, பூமியிலே தமது பெரிய அக்கினியை உனக்குக் காண்பித்தார்; அக்கினியின் நடுவிலிருந்து உண்டான அவருடைய வார்த்தைகளைக் கேட்டாய்.]]></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அவர் உன் பிதாக்களில் அன்பு கூர்ந்தபடியால், அவர்களுடைய பின்சந்ததியைத் தெரிந்துகொண்டு,]]></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உன்னிலும் பலத்த பெரிய ஜாதிகளை உனக்கு முன்னின்று துரத்தவும், உன்னை அழைத்துக்கொண்டுபோய், இந்நாளில் இருக்கிறதுபோல, அவர்கள் தேசத்தை உனக்குச் சுதந்தரமாகக் கொடுக்கவும், உன்னைத் தமது முகத்துக்குமுன் தமது மிகுந்த வல்லமையினால் எகிப்திலிருந்து புறப்படப்பண்ணினார்.]]></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உன்னிலும் பலத்த பெரிய ஜாதிகளை உனக்கு முன்னின்று துரத்தவும், உன்னை அழைத்துக்கொண்டுபோய், இந்நாளில் இருக்கிறதுபோல, அவர்கள் தேசத்தை உனக்குச் சுதந்தரமாகக் கொடுக்கவும், உன்னைத் தமது முகத்துக்குமுன் தமது மிகுந்த வல்லமையினால் எகிப்திலிருந்து புறப்படப்பண்ணினார்.]]></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உன்னிலும் பலத்த பெரிய ஜாதிகளை உனக்கு முன்னின்று துரத்தவும், உன்னை அழைத்துக்கொண்டுபோய், இந்நாளில் இருக்கிறதுபோல, அவர்கள் தேசத்தை உனக்குச் சுதந்தரமாகக் கொடுக்கவும், உன்னைத் தமது முகத்துக்குமுன் தமது மிகுந்த வல்லமையினால் எகிப்திலிருந்து புறப்படப்பண்ணினார்.]]></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ஆகையால், உயர வானத்திலும் தாழ பூமியிலும் கர்த்தரே தேவன், அவரைத் தவிர ஒருவரும் இல்லை என்பதை நீ இந்நாளில் அறிந்து, உன் மனதிலே சிந்தித்து,]]></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ஆகையால், உயர வானத்திலும் தாழ பூமியிலும் கர்த்தரே தேவன், அவரைத் தவிர ஒருவரும் இல்லை என்பதை நீ இந்நாளில் அறிந்து, உன் மனதிலே சிந்தித்து,]]></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நீயும் உனக்குப் பின்வரும் உன் பிள்ளைகளும் நன்றாயிருக்கும்படிக்கும், உன் தேவனாகிய கர்த்தர் உனக்கு என்றைக்கும் கொடுக்கிற தேசத்திலே நீ நீடித்த நாளாயிருக்கும்படிக்கும், நான் இன்று உனக்குக் கற்பிக்கிற அவருடைய கட்டளைகளையும் அவருடைய கற்பனைகளையும் கைக்கொள்ளக்கடவாய் என்றா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உங்கள் கண்களை வானத்திற்கு ஏறெடுத்து, உங்கள் தேவனாகிய கர்த்தர் வானத்தின் கீழெங்கும் இருக்கிற எல்லா ஜனங்களுக்கும் ஏற்படுத்தின வானத்தின் சர்வ சேனைகளாகிய சந்திர சூரிய நட்சத்திரங்களை நோக்கி, அவைகளைத் தொழுது சேவிக்க இணங்காதபடிக்கும், உங்கள் ஆத்துமாக்களைக்குறித்து மிகவும் எச்சரிக்கையாயிருங்கள்.]]></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நீயும் உனக்குப் பின்வரும் உன் பிள்ளைகளும் நன்றாயிருக்கும்படிக்கும், உன் தேவனாகிய கர்த்தர் உனக்கு என்றைக்கும் கொடுக்கிற தேசத்திலே நீ நீடித்த நாளாயிருக்கும்படிக்கும், நான் இன்று உனக்குக் கற்பிக்கிற அவருடைய கட்டளைகளையும் அவருடைய கற்பனைகளையும் கைக்கொள்ளக்கடவாய் என்றான்.]]></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நீயும் உனக்குப் பின்வரும் உன் பிள்ளைகளும் நன்றாயிருக்கும்படிக்கும், உன் தேவனாகிய கர்த்தர் உனக்கு என்றைக்கும் கொடுக்கிற தேசத்திலே நீ நீடித்த நாளாயிருக்கும்படிக்கும், நான் இன்று உனக்குக் கற்பிக்கிற அவருடைய கட்டளைகளையும் அவருடைய கற்பனைகளையும் கைக்கொள்ளக்கடவாய் என்றான்.]]></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முற்பகையின்றிக் கைப்பிசகாய்ப் பிறனைக் கொன்றவன் அடைக்கலப்பட்டணங்களில் ஒரு பட்டணத்தில் தப்பியோடிப்போய்ப் பிழைத்திருக்கும்படியாக,]]></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ரூபனியரைச் சேர்ந்த சமபூமியாகிய வனாந்தரத்திலுள்ள பேசேரும், காத்தியரைச் சேர்ந்த கீலேயாத்திலுள்ள ராமோத்தும், மனாசேயரைச் சேர்ந்த பாசானிலுள்ள கோலானுமாகிய]]></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ரூபனியரைச் சேர்ந்த சமபூமியாகிய வனாந்தரத்திலுள்ள பேசேரும், காத்தியரைச் சேர்ந்த கீலேயாத்திலுள்ள ராமோத்தும், மனாசேயரைச் சேர்ந்த பாசானிலுள்ள கோலானுமாகிய]]></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மூன்று பட்டணங்களை மோசே யோர்தானுக்கு இப்புறத்தில் சூரியோதய திசையிலே ஏற்படுத்தினான்.]]></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மூன்று பட்டணங்களை மோசே யோர்தானுக்கு இப்புறத்தில் சூரியோதய திசையிலே ஏற்படுத்தினான்.]]></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இதுவே மோசே இஸ்ரவேல் புத்திரருக்கு விதித்த பிரமாணம்.]]></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இஸ்ரவேல் புத்திரர் எகிப்திலிருந்து புறப்பட்டபின்பு, யோர்தானுக்கு இப்புறத்தில் எஸ்போனில் குடியிருந்த எமோரியரின் ராஜாவாகிய சீகோனுடைய தேசத்திலுள்ள பெத்பெயோருக்கு எதிரான பள்ளத்தாக்கிலே, அவர்களுக்கு மோசே சொன்ன சாட்சிகளும் கட்டளைகளும் நியாயங்களும் இவைகளே.]]></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இஸ்ரவேல் புத்திரர் எகிப்திலிருந்து புறப்பட்டபின்பு, யோர்தானுக்கு இப்புறத்தில் எஸ்போனில் குடியிருந்த எமோரியரின் ராஜாவாகிய சீகோனுடைய தேசத்திலுள்ள பெத்பெயோருக்கு எதிரான பள்ளத்தாக்கிலே, அவர்களுக்கு மோசே சொன்ன சாட்சிகளும் கட்டளைகளும் நியாயங்களும் இவைகளே.]]></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6581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ആവർത്തനം : 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സേവിപ്പാനും വശീകരിക്കപ്പെടരുതു; അവയെ നിന്റെ ദൈവമായ യഹോവ ആകാശത്തിൻ കീഴെങ്ങുമുള്ള സർവ്വജാതികൾ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സാക്ഷ്യങ്ങളും ചട്ടങ്ങളും വിധികളും ഇവ 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മോശെയും യിസ്രായേൽമക്കളും മിസ്രയീമിൽനിന്നു പുറപ്പെട്ടശേഷം ആ രാജാവിനെ തോല്പി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അവന്റെ ദേശവും ബാശാൻ രാജാവായ ഓഗിന്റെ ദേശവുമാ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അർന്നോൻ താഴ്വരയുടെ അറ്റത്തുള്ള അരോവേർമുതൽ ഹെർമ്മോനെന്ന സീയോൻ പർവ്വതംവരെ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ങ്കിട്ടു കൊടുത്തിരിക്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നിങ്ങളെയോ ഇന്നുള്ളതുപോലെ തനിക്കു അവകാശ ജനമായിരിക്കേണ്ടതിന്നു യഹോവ തിരഞ്ഞെടുത്തു നിങ്ങളെ മിസ്ര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ന്ന ഇരിമ്പുലയിൽ നിന്നു പുറപ്പെടുവിച്ചു കൊണ്ടുവന്നിരിക്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എന്നാൽ യഹോവ നിങ്ങളുടെ നിമിത്തം എന്നോടു കോപിച്ചു; ഞാൻ യോർദ്ദാൻ കടക്കയില്ലെന്നും നിന്റെ ദൈവമാ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ഹോവ നിനക്കു അവകാശമായി തരുന്ന നല്ല ദേശത്തിൽ ഞാൻ ചെല്ലുകയില്ലെന്നും സത്യംചെയ്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ആകയാൽ ഞാൻ യോർദ്ദാൻ കടക്കാതെ ഈ ദേശത്തുവെച്ചു മരിക്കും; നിങ്ങളോ കടന്നു ചെന്നു ആ നല്ലദേ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വശമാ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നിങ്ങളുടെ ദൈവമായ യഹോവ നിങ്ങളോടു ചെയ്തിട്ടുള്ള അവന്റെ നിയമം നിങ്ങൾ മറന്നു നിന്റെ ദൈവമായ യഹോ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രോധിച്ചതുപോലെ യാതൊന്നിന്റെയും സാദൃശ്യമായ വിഗ്രഹം ഉണ്ടാക്കാതിരിപ്പാൻ സൂക്ഷിച്ചുകൊൾവി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നിങ്ങൾ നന്നായി സൂക്ഷിച്ചുകൊൾവിൻ; യഹോവ ഹോരേബിൽ തീയുടെ നടുവിൽ നിന്നു നിങ്ങളോടു അരുളിച്ചെയ്ത നാളി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നിന്റെ ദൈവമായ യഹോവ ദഹിപ്പിക്കുന്ന അഗ്നിയല്ലോ; തീക്ഷ്ണതയുള്ള ദൈവം 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നീ മക്കളെയും മക്കളുടെ മക്കളെയും ജനിപ്പിച്ചു ദേശത്തു ഏറെക്കാലം പാർത്തു വഷളായിത്തീർന്നിട്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ല്ലതിന്റെയും സാദൃശ്യമായ വിഗ്രഹം ഉണ്ടാക്കി നിന്റെ ദൈവമായ യഹോവെക്കു അനിഷ്ടമായുള്ളതു ചെയ്തു അവ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പിപ്പിച്ചാ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ഇപ്പോൾ യിസ്രായേലേ, നിങ്ങൾ ജീവിച്ചിരിപ്പാനും നിങ്ങളുടെ പിതാക്കന്മാരുടെ ദൈവമായ യഹോവ നിങ്ങൾ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രുന്ന ദേശം ചെന്നു കൈവശമാക്കുവാനും തക്കവണ്ണം നിങ്ങൾ അനുസരിച്ചു നടക്കേണ്ടതിന്നു ഞാൻ നിങ്ങളോ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ഉപദേശിക്കുന്ന ചട്ടങ്ങളും വിധികളും കേൾപ്പി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ഞാൻ നിങ്ങളോടു കല്പിക്കുന്ന നിങ്ങളുടെ ദൈവമായ യഹോവയുടെ കല്പനകളെ നിങ്ങൾ പ്രമാണിക്കേണം. ഞാൻ നിങ്ങളോ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ല്പിക്കുന്ന വചനത്തോടു കൂട്ടുകയോ അതിൽനിന്നു കുറെക്കയോ ചെയ്യരു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നിങ്ങൾ കൈവശമാക്കേണ്ടതിന്നു യോർദ്ദാൻ കടന്നുചെല്ലുന്ന ദേശത്തു നിന്നു നിങ്ങൾ വേഗത്തി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ങ്ങൾ രൂപം ഒന്നും കണ്ടില്ല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ശിച്ചുപോകുമെന്നു ഞാൻ ഇന്നു ആകാശത്തെയും ഭൂമിയെയും നിങ്ങൾക്കു വിരോധമായി സാക്ഷിനിർത്തി പറയു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ങ്ങൾ അവിടെ ദീർഘായുസ്സോടിരിക്കാതെ നിർമ്മൂലമായ്പോ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ബാൽ-പെയോരിന്റെ സംഗതിയിൽ യഹോവ ചെയ്തതു നിങ്ങൾ കണ്ണാലെ കണ്ടിരിക്കുന്നു: ബാൽ-പെയോരിനെ പിന്തുടർന്നവ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ഒക്കെയും നിന്റെ ദൈവമായ യഹോവ നിങ്ങളുടെ ഇടയിൽനിന്നു നശിപ്പിച്ചുകളഞ്ഞുവ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യോർദ്ദാന്നക്കരെ കിഴക്കു പിസ്ഗയുടെ ചരിവിന്നു താഴെ അരാബയിലെ കടൽവരെയുള്ള താഴ്വീതി ഒക്കെയും ഇങ്ങ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ർദ്ദാന്നക്കരെ കിഴക്കുള്ള രണ്ടു അമോർയ്യ രാജാക്കന്മാരുടെയും ദേശം കൈവശമാ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യഹോവ നിങ്ങളെ ജാതികളുടെ ഇടയിൽ ചിതറിക്കും; യഹോവ നിങ്ങളെ കൊണ്ടുപോയാക്കുന്ന ജാതികളുടെ ഇടയിൽ നിങ്ങ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ചുരുക്കംപേരായി ശേഷി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എന്നാൽ നിങ്ങളുടെ ദൈവമായ യഹോവയോടു പറ്റിച്ചേർന്നിരുന്ന നിങ്ങൾ ഒക്കെയും ഇന്നു ജീവനോടിരിക്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കാണ്മാനും കേൾപ്പാനും ഭക്ഷിപ്പാനും മണക്കുവാനും പ്രാപ്തിയില്ലാത്തവയായി മരവും കല്ലുംകൊണ്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അതു കൊണ്ടു നിങ്ങൾ ആണിന്റെയെങ്കിലും പെണ്ണിന്റെയെങ്കിലും സാദൃശ്യ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നുഷ്യരുടെ കൈപ്പണിയായ ദേവന്മാരെ നിങ്ങൾ അവിടെ സേവി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നിങ്ങൾ കൈവശമാക്കുവാൻ ചെല്ലുന്ന ദേശത്തു നിങ്ങൾ അനുസരിച്ചു നടപ്പാനായി എന്റെ ദൈവമായ യഹോവ എന്നോ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ല്പിച്ചതുപോലെ ഞാൻ നിങ്ങളോടു ചട്ടങ്ങളും വിധികളും ഉപദേശിച്ചിരിക്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എങ്കിലും അവിടെ വെച്ചു നിന്റെ ദൈവമായ യഹോവയെ നീ തിരകയും പൂർണ്ണഹൃദയത്തോടും പൂർണ്ണമനസ്സോടുംകൂ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ന്വേഷിക്കയും ചെയ്താൽ അവനെ കണ്ടെ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അവയെ പ്രമാണിച്ചു നടപ്പിൻ; ഇതു തന്നേയല്ലോ ജാതികളുടെ ദൃഷ്ടിയിൽ നിങ്ങളുടെ ജ്ഞാനവും വിവേക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ആയിരിക്കുന്നതു. അവർ ഈ കല്പനകളൊക്കെയും കേട്ടിട്ടു: ഈ ശ്രേഷ്ഠജാതി ജ്ഞാനവും വിവേകവും ഉള്ള ജനം 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ന്നു പറ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നീ ക്ളേശത്തിലാകയും ഇവ ഒക്കെയും നിന്റെ മേൽ വരികയും ചെയ്യുമ്പോൾ നീ ഭാവികാലത്തു നിന്റെ ദൈവമാ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ഹോവയുടെ അടുക്കലേക്കു തിരിഞ്ഞു അവന്റെ വാക്കു അനുസരി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ഭൂമിയിലുള്ള യാതൊരു മൃഗത്തിന്റെയും സാദൃശ്യമോ, ആകാശത്തു പറക്കുന്ന യാതൊരു പക്ഷിയുടെയും സാദൃശ്യ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നമ്മുടെ ദൈവമായ യഹോവയോടു നാം വിളിച്ചപേക്ഷിക്കുമ്പോഴൊക്കെയും അവൻ നമുക്കു അടുത്തിരിക്കുന്നതുപോ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ദൈവം ഇത്ര അടുത്തിരിക്കുന്ന ശ്രേഷ്ഠജാതി ഏതുള്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ഞാൻ ഇന്നു നിങ്ങളുടെ മുമ്പിൽ വെക്കുന്ന ഈ സകലന്യായപ്രമാണവുംപോലെ ഇത്ര നീതിയുള്ള ചട്ടങ്ങളും വിധിക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ഉള്ള ശ്രേഷ്ഠജാതി ഏതുള്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കണ്ണാലെ കണ്ടിട്ടുള്ള കാര്യങ്ങൾ നീ മറക്കാതെയും നിന്റെ ആയുഷ്കാലത്തൊരിക്കലും അവ നിന്റെ മനസ്സിൽനി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ട്ടുപോകാതെയും ഇരിപ്പാൻ മാത്രം സൂക്ഷിച്ചു നിന്നെത്തന്നേ ജാഗ്രതയോടെ കാത്തുകൊൾക; നിന്റെ മക്കളോ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ക്കളുടെ മക്കളോടും അവയെ ഉപദേശി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വിശേഷാൽ ഹോരേബിൽ നിന്റെ ദൈവമായ യഹോവയുടെ സന്നിധിയിൽനിന്ന ദിവസത്തിൽ ഉണ്ടായ കാര്യം മറക്കരുതു. അ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ഹോവ എന്നോടു: ജനത്തെ എന്റെ അടുക്കൽ വിളിച്ചുകൂട്ടുക; ഞാൻ എന്റെ വചനങ്ങൾ അവരെ കേൾപ്പിക്കും; അവർ ഭൂമിയി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ജീവിച്ചിരിക്കുന്ന നാൾ ഒക്കെയും എന്നെ ഭയപ്പെടുവാൻ പഠിക്കയും തങ്ങളുടെ മക്കളെ പഠിപ്പിക്കയും വേണം എ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ഭൂമിയിലുള്ള യാതൊരു ഇഴജാതിയുടെയും സാദൃശ്യമോ, ഭൂമിക്കു കീഴെ വെള്ളത്തിലുള്ള യാതൊ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ല്പിച്ചുവ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അങ്ങനെ നിങ്ങൾ അടുത്തുവന്നു പർവ്വതത്തിന്റെ അടിവാരത്തു നിന്നു; അന്ധകാരവും മേഘവും കൂരിരു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ഉണ്ടായിരിക്കെ പർവ്വതം ആകാശ മദ്ധ്യത്തോളം തീ കാളിക്കത്തിക്കൊണ്ടി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യഹോവ തീയുടെ നടുവിൽനിന്നു നിങ്ങളോടു അരുളിച്ചെയ്തു; നിങ്ങൾ വാക്കുകളുടെ ശബ്ദം കേട്ടു; ശബ്ദംമാത്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ട്ടതല്ലാതെ രൂപം ഒന്നും കണ്ടി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നിങ്ങൾ അനുസരിച്ചു നടക്കേണ്ടതിന്നു അവൻ നിങ്ങളോടു കല്പിച്ച തന്റെ നിയമമായ പത്തു കല്പന അവൻ നിങ്ങ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റിയിക്കയും രണ്ടു കല്പലകയിൽ എഴുതുകയും ചെയ്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നിങ്ങൾ കൈവശമാക്കുവാൻ കടന്നുചെല്ലുന്ന ദേശത്തു നിങ്ങൾ അനുസരിച്ചുനടക്കേണ്ടുന്നതിന്നുള്ള ചട്ടങ്ങ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ധികളും നിങ്ങളെ ഉപദേശിക്കേണമെന്നു യഹോവ അക്കാലത്തു എന്നോടു കല്പി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നിന്റെ ദൈവമായ യഹോവ കരുണയുള്ള ദൈവമല്ലോ; അവൻ നിന്നെ ഉപേക്ഷിക്കയില്ല, നശിപ്പിക്കയില്ല, നി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ത്സ്യത്തിന്റെയും സാദൃശ്യമോ, ഇങ്ങനെ യാതൊന്നിന്റെയും പ്രതിമയായ വിഗ്രഹം ഉണ്ടാക്കി വഷളത്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താക്കന്മാരോടു സത്യംചെയ്തിട്ടുള്ള തന്റെ നിയമം മറക്കയുമി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ദൈവം മനുഷ്യനെ ഭൂമിയിൽ സൃഷ്ടിച്ച നാൾമുതൽ നിനക്കു മുമ്പുണ്ടായ പൂർവ്വകാലത്തിലും ആകാശത്തിന്റെ ഒ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റ്റം തുടങ്ങി മറ്റെ അറ്റത്തോളവും എവിടെയെങ്കിലും ഇങ്ങനെയുള്ള മഹാകാര്യം നടന്നിട്ടുണ്ടോ, കേട്ടിട്ടുണ്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ന്നു നീ അന്വേഷി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ഏതൊരു ജാതിയെങ്കിലും നീ കേട്ടതുപോലെ തീയുടെ നടുവിൽ നിന്നു സംസാരിക്കുന്ന ദൈവത്തിന്റെ ശബ്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ൾക്കയും ജീവനോടിരിക്കയും ചെയ്തിട്ടുണ്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അല്ലെങ്കിൽ നിങ്ങളുടെ ദൈവമായ യഹോവ മിസ്രയീമിൽവെച്ചു നീ കാൺകെ നിങ്ങൾക്കുവേണ്ടി ചെയ്തതു പോ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ഒക്കെയും പരീക്ഷകൾ, അടയാളങ്ങൾ, അത്ഭുതങ്ങൾ, യുദ്ധം, ബലമുള്ള കൈ, നീട്ടിയ ഭുജം, വലിയ ഭയങ്കരപ്രവൃത്തിക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ന്നിവയാൽ ദൈവം ഒരു ജാതിയെ മറ്റൊരു ജാതിയുടെ നടുവിൽ നിന്നു തനിക്കായി ചെന്നെടുപ്പാൻ ഉദ്യമിച്ചിട്ടുണ്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നിനക്കോ ഇതു കാണ്മാൻ സംഗതിവന്നു; യഹോവ തന്നേ ദൈവം, അവനല്ലാതെ മറ്റൊരുത്തനുമില്ല എന്നു 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രവർത്തിക്കരു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റിയേണ്ടതിന്നു 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അവൻ നിനക്കു ബുദ്ധിയുപദേശിക്കേണ്ടതിന്നു ആകാശത്തുനിന്നു തന്റെ ശബ്ദം നിന്നെ കേൾപ്പിച്ചു; ഭൂമിയി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ന്റെ മഹത്തായ തീയും നിന്നെ കാണിച്ചു; നീ അവന്റെ വചനവും തീയുടെ നടുവിൽനിന്നു കേട്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നിന്റെ പിതാക്കന്മാരെ സ്നേഹിച്ചതുകൊണ്ടു അവൻ അവരുടെ സന്തതിയെ തിരഞ്ഞെടു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നിന്നെക്കാൾ വലിപ്പവും ബലവുമുള്ള ജാതികളെ നിന്റെ മുമ്പിൽനിന്നു നീക്കിക്കളവാനും ഇന്നുള്ളതുപോ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വരുടെ ദേശത്തെ നിനക്കു അവകാശമായി തരേണ്ടതിന്നു നിന്നെ കൊണ്ടുപോയാക്കുവാനും തന്റെ സാന്നിദ്ധ്യ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ഹാശക്തിയുംകൊണ്ടു മിസ്രയീമിൽ നിന്നു നിന്നെ പുറപ്പെടുവി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ആകയാൽ മീതെ സ്വർഗ്ഗത്തിലും താഴെ ഭൂമിയിലും യഹോവ തന്നേ ദൈവം, മറ്റൊരുത്തനുമില്ല എന്നു നീ ഇ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റിഞ്ഞു മനസ്സിൽ വെച്ചുകൊൾ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നിനക്കും നിന്റെ മക്കൾക്കും നന്നായിരിക്കേണ്ടതിന്നും നിന്റെ ദൈവമായ യഹോവ നിനക്കു സദാകാലത്തേ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നീ ആകാശസൈന്യമായ സൂര്യനെയും ചന്ദ്രനെയും നക്ഷത്രങ്ങളെയും നോക്കിക്കാണുമ്പോൾ അവയെ നമസ്കരിപ്പാ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ല്കുന്ന ദേശത്തു നീ ദീർഘായുസ്സോടിരിക്കേണ്ടതിന്നും ഞാൻ ഇന്നു നിന്നോടു കല്പിക്കുന്ന അവന്റെ ചട്ടങ്ങ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ല്പനകളും പ്രാമണി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അക്കാലത്തു മോശെ യോർദ്ദാന്നക്കരെ കിഴക്കു മൂന്നു പട്ടണം വേർതിരി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പൂർവ്വദ്വേഷം കൂടാതെ അബദ്ധവശാൽ കൂട്ടുകാരനെ കൊന്നവൻ ആ പട്ടണങ്ങളിൽ ഒന്നിൽ ഓടിക്കയറി അവിടെ ചെ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ജീവിച്ചിരിക്കേണ്ടതിന്നു 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അങ്ങനെ മരുഭൂമിയിൽ മലനാട്ടിലുള്ള ബേസെർ രൂബേന്യർക്കും ഗിലെയാദിലെ രാമോത്ത് ഗാദ്യർക്കും ബാശാനി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ഗോലാൻ മനശ്ശെയർക്കും നിശ്ചയി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മോശെ യിസ്രായേൽമക്കളുടെ മുമ്പിൽ വെച്ച ന്യായപ്രമാണം ഇതു 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യിസ്രായേൽമക്കൾ മിസ്രയീമിൽനിന്നു പുറപ്പെട്ടശേഷം മോശെ യോർദ്ദാന്നക്കരെ ഹെശ്ബോനിൽ പാർത്തി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മോർയ്യരാജാവായ സീഹോന്റെ ദേശത്തു ബേത്ത്--പെയോരിന്നെതിരെയുള്ള താഴ്വരയിൽവെച്ചു അവരോടു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4]]></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2026-09-07T02:52:19Z</dcterms:created>
  <dcterms:modified xsi:type="dcterms:W3CDTF">2026-09-07T02:52:19Z</dcterms:modified>
  <dc:title>ആവർത്തനം : 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